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வார்த்தைகளையெல்லாம் ஜனங்களுடைய காதுகள் கேட்கும்படி சொல்லி முடித்தபின்பு, கப்பர்நகூமுக்குப் 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ை அழைத்த பரிசேயன் அதைக் கண்டபோது, இவர் தீர்க்கதரிசியாயிருந்தால் தம்மைத் தொடுகிற ஸ்திரீ இன்னாளென்றும் இப்படிப்பட்டவளென்றும் அறிந்திருப்பார்; இவள் பாவியாயிருக்கிறாளே என்று தனக்குள்ளே சொல்லிக்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நூற்றுக்கு அதிபதியாகிய ஒருவனுக்குப் பிரியமான வேலைக்காரன் வியாதிப்பட்டு மரண அவஸ்தைய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அவனை நோக்கி: சீமோனே, உனக்கு நான் ஒரு காரியம் சொல்லவேண்டும் என்றார். அதற்கு அவன்: போதகரே, சொல்ல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இயேசுவைக்குறித்துக் கேள்விப்பட்டபோது, அவர் வந்து தன் வேலைக்காரனைக் குணமாக்கவேண்டுமென்று, அவரை வேண்டிக்கொள்ளும்படி யூதருடைய மூப்பரை அவரிடத்தில் அ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அவர்: ஒருவனிடத்தில் இரண்டுபேர் கடன்பட்டிருந்தார்கள்; ஒருவன் ஐந்நூறு வெள்ளிக்காசும், மற்றவன் ஐம்பது வெள்ளிக்காசும் கொடுக்கவேண்டியத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யேசுவினிடத்தில் வந்து, அவரைக் கருத்தாய் வேண்டிக்கொண்டு: நீர் இந்தத் தயவுசெய்கிறதற்கு அவன் பாத்திரனாயி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ொடுக்க அவர்களுக்கு நிர்வாகமில்லாதபோது, இருவருக்கும் கடனை மன்னித்துவிட்டான். இப்படியிருக்க, அவர்களில் எவன் அவனிடத்தில் அதிக அன்பாயிருப்பான்? அதைச்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ம்முடைய ஜனத்தை நேசிக்கிறான், நமக்கு ஒரு ஜெபஆலயத்தையும் கட்டினான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நம்முடைய ஜனத்தை நேசிக்கிறான், நமக்கு ஒரு ஜெபஆலயத்தையும் கட்டினான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ீமோன் பிரதியுத்தரமாக: எவனுக்கு அதிகமாய் மன்னித்துவிட்டானோ அவனே அதிக அன்பாயிருப்பான் என்று நினைக்கிறேன் என்றான்; அதற்கு அவர்: சரியாய் நிதானித்தாய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யேசு அவர்களுடனே கூடப்போனார். வீட்டுக்குச் சமீபமானபோது நூற்றுக்கு அதிபதி தன் சிநேகிதரை நோக்கி: நீங்கள் அவரிடத்தில் போய், ஆண்டவரே! நீர் வருத்தப்படவேண்டாம்; நீர் என் வீட்டு வாசலுக்குள் பிரவேசிக்க நான் பாத்திரன் அல்ல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ஸ்திரீயினிடமாய்த் திரும்பி, சீமோனை நோக்கி: இந்த ஸ்திரீயைப்பார்க்கிறாயே; நான் உன் வீட்டில் பிரவேசித்தேன், நீ என் கால்களுக்குத் தண்ணீர் தரவில்லை, இவளோ, கண்ணீரினால் என் கால்களை நனைத்து, தன் தலைமயிரினால் அவைகளைத் துடைத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ம்மிடத்தில் வரவும் என்னைப்பாத்திரனாக எண்ணவில்லை; ஒரு வார்த்தைமாத்திரம் சொல்லும், அப்பொழுது என் வேலைக்காரன் சொஸ்தமா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என்னை முத்தஞ்செய்யவில்லை, இவளோ நான் உட்பிரவேசித்தது முதல், என் பாதங்களை ஓயாமல் முத்தஞ்செய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திகாரத்துக்குக் கீழ்ப்பட்டவனாயிருந்தும், எனக்குக் கீழ்ப்பட்டிருக்கிற சேவகருமுண்டு; நான் ஒருவனைப் போவென்றால் போகிறான், மற்றொருவனை வாவென்றால் வருகிறான்; என் வேலைக்காரனை, இதைச் செய்யென்றால் செய்கிறான் என்று நான் சொன்னதாகச் சொல்லுங்கள் என்று அவர்களை அ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 என் தலையில் எண்ணெய் பூசவில்லை, இவளோ என் பாதங்களில் பரிமளதைலம் பூசி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யேசு இவைகளைக் கேட்டு அவனைக்குறித்து ஆச்சரியப்பட்டு, திரும்பி, தமக்குப் பின்செல்லுகிற திரளான ஜனங்களை நோக்கி: இஸ்ரவேலருக்குள்ளும் நான் இப்படிப்பட்ட விசுவாசத்தைக் காணவில்லை என்று உங்களுக்குச் சொல்லு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தலால் நான் உனக்குச் சொல்லுகிறேன்: இவள் செய்த அநேக பாவங்கள் மன்னிக்கப்பட்டது; இவள் மிகவும் அன்புகூர்ந்தாளே. எவனுக்குக் கொஞ்சம் மன்னிக்கப்படுகிறதோ, அவன் கொஞ்சமாய் அன்பு கூருவான் என்று சொல்ல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ுப்பப்பட்டவர்கள் வீட்டுக்குத் திரும்பிவந்தபோது, வியாதியாய்க் கிடந்த வேலைக்காரன் சுகமடைந்திருக்கிறதைக்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அவர் நாயீன் என்னும் ஊருக்குப் போனார்; அவருடைய சீஷர் அநேகரும் திரளான ஜனங்களும் அவருடனேகூடப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ளை நோக்கி: உன் பாவங்கள் மன்னிக்கப்பட்ட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ஊரின் வாசலுக்குச் சமீபித்தபோது, மரித்துப்போன ஒருவனை அடக்கம் பண்ணும்படி கொண்டுவந்தார்கள்; அவன் தன் தாய்க்கு ஒரே மகனாயிருந்தான். அவளோ கைம்பெண்ணாயிருந்தாள்; ஊராரில் வெகு ஜனங்கள் அவளுடனேகூட 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கூடப் பந்தியிருந்தவர்கள்: பாவங்களை மன்னிக்கிற இவன் யார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அவளைப் பார்த்து, அவள்மேல் மனதுருகி: அழாதே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ட்டவந்து, பாடையைத் தொட்டார்; அதைச் சுமந்தவர்கள் நின்றார்கள்; அப்பொழுது அவர்: வாலிபனே, எழுந்திரு என்று உனக்குச் சொல்லுகிற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ஸ்திரீயை நோக்கி: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 ஸ்திரீயை நோக்கி: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வன் எழுந்து உட்கார்ந்து, பேசத்தொடங்கினான். அவனை அவன் தாயினிடத்தில் ஒப்புவி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ரும் பயமடைந்து: மகா தீர்க்கதரிசியானவர் நமக்குள்ளே தோன்றியிருக்கிறார் என்றும், தேவன் தமது ஜனங்களைச் சந்தித்தார் என்றும் சொல்லி, தேவனை மகிமைப்படுத்த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ச் செய்தி யூதேயா தேசமுழுவதிலும் சுற்றியிருக்கிற திசைகள் யாவற்றிலும் பிரசித்தமா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ையெல்லாம் யோவானுடைய சீஷர்கள் அவனுக்கு அறிவித்தார்கள். அப்பொழுது யோவான் தன்சீஷரில் இரண்டுபேரை அழை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இயேசுவினிடத்திற்குப் போய்: வருகிறவர் நீர்தானா? அல்லது வேறொருவர் வரக் காத்திருக்கவேண்டுமா? என்று கேளுங்கள் என்று சொல்லி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அவர்கள் அவரிடத்தில் வந்து: வருகிறவர் நீர்தானா? அல்லது வேறொருவர் வரக் காத்திருக்கவேண்டுமா? என்று கேட்கும்படி யோவான்ஸ்நானன் எங்களை உம்மிடத்திற்கு அனுப்பினார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மயத்திலே நோய்களையும் கொடிய வியாதிகளையும் பொல்லாத ஆவிகளையும் கொண்டிருந்த அநேகரை அவர் குணமாக்கி, அநேகங் குருடருக்குப் பார்வையள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ுக்குப் பிரதியுத்தரமாக: நீங்கள் போய், கண்டவைகளையும் கேட்டவைகளையும் யோவானுக்கு அறிவியுங்கள்; குருடர் பார்வையடைகிறார்கள், சப்பாணிகள் நடக்கிறார்கள். குஷ்டரோகிகள் சுத்தமாகிறார்கள், செவிடர் கேட்கிறார்கள், மரித்தோர் எழுந்திருக்கிறார்கள், தரித்திரருக்குச் சுவிசேஷம் பிரசங்கிக்கப்படு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ிடத்தில் இடறலடையாதிருக்கிறவன் எவனோ அவன் பாக்கியவான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னுடைய தூதர்கள் போனபின்பு அவர் யோவானைக்குறித்து ஜனங்களுக்குச் சொன்னது என்னவென்றால்: எதைப்பார்க்க வனாந்தரத்திற்குப் போனீர்கள்? காற்றினால் அசையும் நாணலையோ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ல்லவென்றால், எதைப்பார்க்கப்போனீர்கள்? மெல்லிய வஸ்திரந்தரித்த மனுஷனையோ? அலங்கார வஸ்திரந்தரித்துச் செல்வமாய் வாழ்கிறவர்கள் அரசர் மாளிகைகளிலே இ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ல்லவென்றால், எதைப்பார்க்கப்போனீர்கள்? தீர்க்கதரிசியையோ? ஆம், தீர்க்கதரிசியைப் பார்க்கிலும் மேன்மையுள்ளவனையே என்று உங்களுக்குச் சொல்லு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என் தூதனை உமக்கு முன்பாக அனுப்புகிறேன்; அவன் உமக்கு முன்னே போய், உமது வழியை ஆயத்தம் பண்ணுவான் என்று எழுதிய வாக்கியத்தால் குறிக்கப்பட்டவன் இவன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ஸ்திரீகளிடத்திலே பிறந்தவர்களில் யோவான்ஸ்நானனைப் பார்க்கிலும் பெரியதீர்க்கதரிசி ஒருவனுமில்லை; ஆகிலும், தேவனுடைய ராஜ்யத்தில் சிறியவனாயிருக்கிறவன் அவனிலும் பெரியவனாயிருக்கிறானென்று உங்களுக்குச் சொல்லுகிறேன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னுடைய உபதேசத்தைக் கேட்ட ஆயக்காரர் முதலான சகல ஜனங்களும் அவனாலே ஞானஸ்நானம் பெற்று, தேவன் நீதிபரர் என்று அறிக்கையிட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ேயரும் நியாயசாஸ்திரிகளுமோ அவனாலே ஞானஸ்நானம் பெறாமல் தங்களுக்குக் கேடுண்டாக தேவனுடைய ஆலோசனையைத் தள்ளிவி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 சொன்னது: இந்தச் சந்ததியை யாருக்கு ஒப்பிடுவேன்? இவர்கள் யாருக்கு, ஒப்பாயிருக்கிறார்கள்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ந்தை வெளியில் உட்கார்ந்து, ஒருவரையொருவர் பார்த்து: உங்களுக்காகக் குழல் ஊதினோம். நீங்கள் கூத்தாடவில்லை; உங்களுக்காகப் புலம்பினோம் நீங்கள் அழவில்லை என்று குறை சொல்லுகிற பிள்ளைகளுக்கு ஒப்பாயிருக்கி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ெனில், யோவான்ஸ்நானன் அப்பம் புசியாதவனும் திராட்சரசம் குடியாதவனுமாய் வந்தான்; அதற்கு நீங்கள்: அவன் பிசாசு பிடித்திருக்கிறவன் என்கிற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னுஷகுமாரன் போஜனபானம்பண்ணுகிறவராய் வந்தார்; அதற்கு நீங்கள்: இதோ, போஜனப்பிரியனும் மதுபானப்பிரியனுமான மனுஷன், ஆயக்காரருக்கும் பாவிகளுக்கும் சிநேகிதன் என்கிறீர்கள்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னாலும் ஞானமானது அதன் பிள்ளைகளெல்லாராலும் நீதியுள்ளதென்று ஒப்புக்கொள்ளப்படும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ரிசேயரில் ஒருவன் தன்னுடனே போஜனம்பண்ண வேண்டுமென்று அவரை வேண்டிக்கொண்டான்; அவர் அந்தப் பரிசேயனுடைய வீட்டில் பிரவேசித்துப் பந்தியிருந்த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ந்த ஊரிலிருந்த பாவியாகிய ஒரு ஸ்திரீ அவர் பரிசேயன் வீட்டிலே பந்தியிருக்கிறதை அறிந்து, ஒரு பரணியில் பரிமளதைலம் கொண்டுவந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ுடைய பாதங்களின் அருகே பின்னாக நின்று அழுதுகொண்டு, அவருடைய பாதங்களைத் தன் கண்ணீரினால் நனைத்து, தன் தலைமயிரினால் துடைத்து, அவருடைய பாதங்களை முத்தஞ்செய்து, பரிமளதைலத்தைப் பூசின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നം കേൾക്കെ തന്റെ വചനം ഒക്കെയും പറഞ്ഞുതീർന്ന ശേഷം അവൻ കഫർന്നഹൂമി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നെ ക്ഷണിച്ച പരീശൻ അതു കണ്ടിട്ടു: ഇവൻ പ്രവാചകൻ ആയിരുന്നു എങ്കിൽ, തന്നെ തൊടുന്ന സ്ത്രീ ആര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യുള്ളവൾ എന്നും അറിയുമായിരുന്നു; അവൾ പാപിയല്ലോ എന്നു ഉള്ളിൽ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ിടെ ഒരു ശതാധിപന്നു പ്രിയനായ ദാസൻ ദീനം പിടിച്ചു മരിപ്പാറ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“ശിമോനേ, നിന്നോടു ഒന്നു പറവാനുണ്ടു” എന്നു യേശു പറഞ്ഞതിന്നു: ഗുരോ, പറഞ്ഞാലും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യേശുവിന്റെ വസ്തുത കേട്ടിട്ടു, അവൻ വന്നു തന്റെ ദാസനെ രക്ഷിക്കേണ്ടിതിന്നു അവനോടു അപേക്ഷ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ന്മാരുടെ മൂപ്പന്മാരെ അവന്റെ അടുക്കൽ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കടം കൊടുക്കുന്ന ഒരുത്തന്നു രണ്ടു കടക്കാർ ഉണ്ടായിരുന്നു; ഒരുത്തൻ അഞ്ഞൂറു വെള്ളിക്കാശും മറ്റ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 വെള്ളിക്കാശും കൊടുപ്പാന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യേശുവിന്റെ അടുക്കൽ വന്നു അവനോടു താല്പര്യമായി അപേക്ഷിച്ചു: നീ അതു ചെയ്തുകൊടുപ്പാൻ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വീട്ടുവാൻ അവർക്കു വക ഇല്ലായ്കയാൽ അവൻ ഇരുവർക്കും ഇളെച്ചുകൊടുത്തു; എന്നാൽ അവരിൽ ആർ അവനെ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നമ്മുടെ ജനത്തെ സ്നേഹിക്കുന്നു; ഞങ്ങൾക്കു ഒരു പള്ളിയും തീർപ്പിച്ചുതന്ന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ധികം ഇളെച്ചുകിട്ടിയവൻ എന്നു ഞാൻ ഊഹിക്കുന്നു എന്നു ശിമോൻ പറഞ്ഞു. അവൻ അവനോടു: “നീ വിധിച്ച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രി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േശു അവരോടുകൂടെ പോയി, വീട്ടിനോടു അടുപ്പാറായപ്പോൾ ശതാധിപൻ സ്നേഹിതന്മാരെ അവന്റെ അടുക്കൽ അ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േ, പ്രയാസപ്പെടേണ്ടാ; നി എന്റെ പുരെക്കകത്തു വരുവാൻ ഞാൻ പോരാത്ത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സ്ത്രിയുടെ നേരെ തരിഞ്ഞു ശിമോനോടു പറഞ്ഞതു: “ഈ സ്ത്രീയെ കാണുന്നുവോ? ഞാൻ നിന്റെ വീട്ടിൽ 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എന്റെ കാലിന്നു വെള്ളം തന്നില്ല; ഇവളോ കണ്ണുനീർകൊണ്ടു എന്റെ കാൽ നനെച്ചു തലമുടികൊണ്ടു തുട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നിന്റെ അടുക്കൽ വരുവാൻ ഞാൻ യോഗ്യൻ എന്നു എനിക്കു തോന്നിട്ടില്ല. ഒരു വാക്കു കല്പിച്ച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ബാല്യക്കാരന്നു സൌഖ്യം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നീ എനിക്കു ചുംബനം തന്നില്ല; ഇവളോ ഞാൻ അകത്തു വന്നതു മുതൽ ഇടവിടാതെ എന്റെ കാൽ ചുംബ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നും അധികാരത്തിന്നു കീഴ്പെട്ട മനുഷ്യൻ; എന്റെ കീഴിൽ പടയാളികൾ ഉണ്ടു; ഒരുവനോടു പോക എന്നു പറഞ്ഞ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പോകുന്നു; മറ്റൊരുവനോടു വരിക എന്നു പറഞ്ഞാൽ അവൻ വരുന്നു; എന്റെ ദാസനോടു: ഇതു ചെയ്ക എന്നു പറഞ്ഞ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ചെയ്യുന്നു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നീ എന്റെ തലയിൽ തൈലം പൂശിയില്ല; ഇവളോ പരിമള തൈലംകൊണ്ടു എന്റെ കാൽ പൂശ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േശു അതു കേട്ടിട്ടു അവങ്കൽ ആശ്ചര്യപ്പെട്ടു തിരിഞ്ഞുനോക്കി, അനുഗമിക്കുന്ന കൂട്ടത്ത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യിസ്രായേലിൽകൂടെ ഇങ്ങനെയുള്ള വിശ്വാസം ഞാൻ കണ്ടിട്ടില്ല എന്നു ഞാൻ നിങ്ങളോടു പറയുന്നു”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ആകയാൽ ഇവളുടെ അനേകമായ പാപങ്ങൾ മോചിച്ചിരിക്കുന്നു എന്നു ഞാൻ നിന്നോടു പറയുന്നു; അവൾ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ച്ചുവല്ലോ; അല്പം മോചിച്ചുകിട്ടിയവൻ അല്പം സ്നേഹിക്കുന്നു”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താധിപൻ പറഞ്ഞയച്ചിരുന്നവർ വീട്ടിൽ മടങ്ങി വന്നപ്പോൾ ദാസനെ സൌഖ്യത്തോടെ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റ്റെന്നാൾ അവൻ നയിൻ എന്ന പട്ടണത്തിലേക്കു പോകുമ്പോൾ അവന്റെ ശിഷ്യന്മാരും വളരെ പുരുഷാരവും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പിന്നെ അവൻ അവളോടു: “നിന്റെ പാപങ്ങൾ മോചിച്ചു തിന്നിരിക്കുന്നു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പട്ടണത്തിന്റെ വാതിലോടു അടുത്തപ്പോൾ മരിച്ചുപോയ ഒരുത്തനെ പുറത്തുകൊണ്ടുവരുന്നു; അവൻ അമ്മ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ജാതനായ മകൻ; അവളോ വിധവ ആയിരുന്നു. പട്ടണത്തിലെ ഒരു വലിയ പുരുഷാരവും അവളോടു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വനോടു കൂടെ പന്തിയിൽ ഇരുന്നവർ: പാപമോചനവും കൊടുക്കുന്ന ഇവൻ ആർ എന്നു തമ്മിൽ പറഞ്ഞു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ളെ കണ്ടിട്ടു കർത്താവു മനസ്സലിഞ്ഞു അവളോടു: “കരയേണ്ടാ ” എന്നു പറഞ്ഞു; അവൻ അടുത്തു ചെന്നു മഞ്ച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ട്ടു ചുമക്കുന്നവർ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ബാല്യക്കാരാ എഴുന്നേൽക്ക എന്നു ഞാൻ നിന്നോടു പറയുന്നു” എന്നു അവ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നോ സ്ത്രീയോടു: “നിന്റെ വിശ്വാസം നിന്നെ രക്ഷിച്ചിരിക്കുന്നു; സമാധാനത്തോടെ പോക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രിച്ചവൻ എഴുന്നേറ്റു ഇരുന്നു സംസാരിപ്പാൻ തുടങ്ങി; അവൻ അവനെ അമ്മെക്കു ഏല്പി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ല്ലാവർക്കും ഭയംപിടിച്ചു: ഒരു വലിയ പ്രവാചകൻ നമ്മുടെ ഇടയിൽ എഴുന്നേറ്റിരിക്കുന്നു; ദൈവ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െ സന്ദർശിച്ചിരിക്കുന്നു എന്നു പറഞ്ഞു ദൈവത്തെ മഹത്വ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നെക്കുറിച്ചുള്ള ഈ ശ്രുതി യെഹൂദ്യയിൽ ഒക്കെയും ചുറ്റുമുള്ള നാടെങ്ങും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തു ഒക്കെയും യോഹന്നാന്റെ ശിഷ്യന്മാർ അവനോ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റെ യോഹന്നാൻ തന്റെ ശിഷ്യന്മാരിൽ രണ്ടുപേരെ വിളിച്ചു, കർത്താവിന്റെ അടുക്കൽ അ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വാനുള്ളവൻ നീയോ? അല്ല, ഞങ്ങൾ മറ്റൊരുത്തനെ കാത്തിരിക്കേണമോ 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 പുരുഷന്മാർ അവന്റെ അടുക്കൽ വന്നു: വരുവാനുള്ളവൻ നീയോ? അല്ല, ഞങ്ങൾ മറ്റൊരുത്തനെ കാത്തിരിക്കേണ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ചോദിപ്പാൻ യോഹന്നാൻസ്നാപകൻ ഞങ്ങളെ നിന്റെ അടുക്കൽ അയ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 നാഴികയിൽ അവൻ വ്യാധികളും ദണ്ഡങ്ങളും ദുരാത്മാക്കളും പിടിച്ച പലരെയും സൌഖ്യമാക്കുകയും പ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രുടന്മാർക്കു കാഴ്ച നല്കുകയും ചെയ്തിട്ടു അവര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കുരുടർ കാണുന്നു; മുടന്തർ നടക്കുന്നു; കുഷ്ഠരോഗികൾ ശുദ്ധരായിത്തീരുന്നു; ചെകിടർ കേൾ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വർ ഉയിർത്തെഴുന്നേല്ക്കുന്നു; ദിരദ്രന്മാരോടു സുവിശേഷം അറിയിക്കുന്നു എന്നിങ്ങനെ നിങ്ങൾ കാണ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കയും ചെയ്യുന്നതു യോഹന്നാനെ ചെന്നു അറിയ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ൽ എങ്കൽ ഇടറിപ്പോകാത്തവൻ ഭാഗ്യവാൻ”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ോഹന്നാന്റെ ദൂതന്മാർ പോയശേഷം അവൻ പുരുഷാരത്തോടു യോഹന്നാനെക്കുറിച്ചു പറഞ്ഞു തുടങ്ങിയ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നിങ്ങൾ എന്തു കാണ്മാൻ മരുഭൂമിയിലേക്കു പോയി? കാറ്റിനാൽ ഉലയുന്ന ഓട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ല്ല, എന്തു കാണ്മാൻ പോയി? മാർദ്ദവവസ്ത്രം ധരിച്ച മനുഷ്യനെയോ? മോടിയുള്ള വസ്ത്രം ധ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ഖഭോഗികളായി നടക്കുന്നവർ രാജധാനികളിൽ അ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ല്ല, എന്തു കാണ്മാൻ പോയി? ഒരു പ്രവാചകനെയൊ? അതേ, പ്രവാചകനിലും മികച്ചവനെ തന്നേ”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 പറ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ഞാൻ എന്റെ ദൂതനെ നിനക്കു മുമ്പായി അയക്കുന്നു; അവൻ നിന്റെ മുമ്പിൽ നിനക്കു വഴി ഒരുക്കു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 അവനെക്കുറിച്ചാകുന്നു”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സ്ത്രീകളിൽ നിന്നു ജനിച്ചവരിൽ യോഹന്നാനെക്കാൾ വലിയവൻ ആരുമില്ല; ദൈവരാജ്യത്തിൽ ഏറ്റവും ചെറിയവ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ിലും വലിയവൻ” എന്നു ഞാൻ നിങ്ങളോടു പറയുന്നു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ജനം ഒക്കെയും ചുങ്കക്കാരും കേട്ടിട്ടു യോഹന്നാന്റെ സ്നാനം ഏറ്റതിനാൽ ദൈവത്തെ നീത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എങ്കിലും പരീശന്മാരും ന്യായശാസ്ത്രിമാരും അവനാൽ സ്നാനം ഏൽക്കാതെ ദൈവത്തിന്റെ ആലോചന ത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ഥാവാക്കിക്കളഞ്ഞു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ഈ തലമുറയിലെ മനുഷ്യരെ ഏതിനോടു ഉപമിക്കേണ്ടു? അവർ ഏതിനോടു തുല്യ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ങ്ങൾ നിങ്ങൾക്കായി കുഴലൂതി, നിങ്ങൾ നൃത്തം ചെയ്തില്ല; ഞങ്ങൾ നിങ്ങൾക്കായി വിലാപം പാടി,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ഞ്ഞില്ല എന്നു ചന്തസ്ഥലത്തു ഇരുന്നു അന്യോന്യം വിളിച്ചു പറയുന്ന കുട്ടികളോടു അവർ തുല്യ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യോഹന്നാൻസ്നാപകൻ അപ്പം തിന്നാതെയും വീഞ്ഞു കുടിക്കാതെയും വന്നിരിക്കുന്നു; അവന്നു ഭൂതം ഉ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മനുഷ്യപുത്രൻ തിന്നും കുടിച്ചുംകൊണ്ടു വന്നിരിക്കുന്നു; തിന്നിയും കുടിയനും ആയ മനുഷ്യ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ങ്കക്കാരുടെയും പാപികളുടെയും സ്നേഹിതൻ എന്നു നിങ്ങൾ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ജ്ഞാനമോ തന്റെ എല്ലാ മക്കളാലും നീതീകര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പരീശന്മാരിൽ ഒരുത്തൻ തന്നോടുകൂടെ ഭക്ഷണം കഴിപ്പാൻ അവനെ ക്ഷണിച്ചു; അവൻ പരീശന്റെ വീട്ട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ണത്തി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ആ പട്ടണത്തിൽ പാപിയായ ഒരു സ്ത്രീ, അവൻ പരീശന്റെ വീട്ടിൽ ഭക്ഷണത്തിന്നിരിക്കുന്നതു അറിഞ്ഞ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ൺകൽഭരണി പരിമളതൈലം കൊണ്ടു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ുറകിൽ അവന്റെ കാൽക്കൽ കരഞ്ഞുകൊണ്ടു നിന്നു കണ്ണിനീർകൊണ്ടു അവന്റെ കാൽ നനെച്ചുതുടങ്ങി; തലമുടി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െച്ചു കാൽ ചുംബിച്ചു തൈലം പൂശ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2026-10-20T03:32:30Z</dcterms:created>
  <dcterms:modified xsi:type="dcterms:W3CDTF">2026-10-20T03:32:30Z</dcterms:modified>
  <dc:title>ലൂക്കൊസ്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