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presProps" Target="presProps.xml"/>
  <Relationship Id="rId70" Type="http://schemas.openxmlformats.org/officeDocument/2006/relationships/viewProps" Target="viewProps.xml"/>
  <Relationship Id="rId71"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முற்காலத்தில் காணிக்கைகளும் சாம்பிராணியும், பணிமுட்டுகளும், லேவியருக்கும் பாடகருக்கும் வாசல்காவலருக்கும் கட்டளைபண்ணப்பட்ட தானியம் திராட்சரசம் எண்ணெய் என்பவைகளிலே தசமபாகமும், ஆசாரியரைச் சேருகிற படைப்பான காணிக்கைகளும் வைக்கப்பட்டிருந்த இடத்தில் ஒரு பெரிய அறையை அவனுக்கு ஆயத்தம்பண்ணியிருந்தான்.]]></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முற்காலத்தில் காணிக்கைகளும் சாம்பிராணியும், பணிமுட்டுகளும், லேவியருக்கும் பாடகருக்கும் வாசல்காவலருக்கும் கட்டளைபண்ணப்பட்ட தானியம் திராட்சரசம் எண்ணெய் என்பவைகளிலே தசமபாகமும், ஆசாரியரைச் சேருகிற படைப்பான காணிக்கைகளும் வைக்கப்பட்டிருந்த இடத்தில் ஒரு பெரிய அறையை அவனுக்கு ஆயத்தம்பண்ணியிருந்தான்.]]></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முற்காலத்தில் காணிக்கைகளும் சாம்பிராணியும், பணிமுட்டுகளும், லேவியருக்கும் பாடகருக்கும் வாசல்காவலருக்கும் கட்டளைபண்ணப்பட்ட தானியம் திராட்சரசம் எண்ணெய் என்பவைகளிலே தசமபாகமும், ஆசாரியரைச் சேருகிற படைப்பான காணிக்கைகளும் வைக்கப்பட்டிருந்த இடத்தில் ஒரு பெரிய அறையை அவனுக்கு ஆயத்தம்பண்ணியிருந்தான்.]]></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இதெல்லாம் நடக்கும்போது நான் எருசலேமில் இல்லை; பாபிலோன் ராஜாவாகிய அர்தசஷ்டாவின் முப்பத்திரண்டாம் வருஷத்திலே நான் ராஜாவினிடத்திற்குப்போய், சில நாளுக்குப்பின்பு திரும்ப ராஜாவினிடத்தில் உத்தரவு பெற்றுக்கொண்டு,]]></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இதெல்லாம் நடக்கும்போது நான் எருசலேமில் இல்லை; பாபிலோன் ராஜாவாகிய அர்தசஷ்டாவின் முப்பத்திரண்டாம் வருஷத்திலே நான் ராஜாவினிடத்திற்குப்போய், சில நாளுக்குப்பின்பு திரும்ப ராஜாவினிடத்தில் உத்தரவு பெற்றுக்கொண்டு,]]></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எருசலேமுக்கு வந்தேன்; அப்பொழுது எலியாசிப் தொபியாவுக்கு தேவனுடைய ஆலயத்துப் பிராகாரங்களில் ஒரு அறையை ஆயத்தம்பண்ணினதினால் செய்த பொல்லாப்பை அறிந்துகொண்டேன்.]]></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எருசலேமுக்கு வந்தேன்; அப்பொழுது எலியாசிப் தொபியாவுக்கு தேவனுடைய ஆலயத்துப் பிராகாரங்களில் ஒரு அறையை ஆயத்தம்பண்ணினதினால் செய்த பொல்லாப்பை அறிந்துகொண்டேன்.]]></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அதினால் நான் மிகவும் மனமடிவாகி, தொபியாவின் வீட்டுத் தட்டுமுட்டுகளையெல்லாம் அந்த அறையிலிருந்து வெளியே எறிந்துவிட்டேன்.]]></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பின்பு நான் அறைவீடுகளைச் சுத்திகரிக்கச்சொல்லி, தேவனுடைய ஆலயப்பணிமுட்டுகளையும் காணிக்கைகளையும் சாம்பிராணியையும் அங்கே திரும்பக்கொண்டுவந்து வைத்தேன்.]]></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பின்பு நான் அறைவீடுகளைச் சுத்திகரிக்கச்சொல்லி, தேவனுடைய ஆலயப்பணிமுட்டுகளையும் காணிக்கைகளையும் சாம்பிராணியையும் அங்கே திரும்பக்கொண்டுவந்து வைத்தேன்.]]></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அன்றையதினம் ஜனங்கள் கேட்க மோசேயின் புஸ்தகத்தை வாசித்தார்கள்; அதிலே அம்மோனியரும் மோவாபியரும், இஸ்ரவேல் புத்திரருக்கு அப்பமும் தண்ணீரும் கொடுக்க எதிர்கொண்டுவராமல், அவர்களைச் சபிக்க அவர்களுக்கு விரோதமாய்ப் பிலேயாமைக் கூலிபொருந்திக்கொண்டபடியினால்,]]></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அன்றையதினம் ஜனங்கள் கேட்க மோசேயின் புஸ்தகத்தை வாசித்தார்கள்; அதிலே அம்மோனியரும் மோவாபியரும், இஸ்ரவேல் புத்திரருக்கு அப்பமும் தண்ணீரும் கொடுக்க எதிர்கொண்டுவராமல், அவர்களைச் சபிக்க அவர்களுக்கு விரோதமாய்ப் பிலேயாமைக் கூலிபொருந்திக்கொண்டபடியினால்,]]></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பின்னையும் லேவியருக்கு அவர்கள் பங்குகள் கொடுக்கப்படவில்லையென்பதையும், பணிவிடை செய்கிற லேவியரும் பாடகரும் அவரவர் தங்கள் வெளிநிலங்களுக்கு ஓடிப்போனார்கள் என்பதையும் நான் அறிந்துகொண்டேன்.]]></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பின்னையும் லேவியருக்கு அவர்கள் பங்குகள் கொடுக்கப்படவில்லையென்பதையும், பணிவிடை செய்கிற லேவியரும் பாடகரும் அவரவர் தங்கள் வெளிநிலங்களுக்கு ஓடிப்போனார்கள் என்பதையும் நான் அறிந்துகொண்டேன்.]]></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அவர்கள் என்றைக்கும், அந்தச் சாபத்தை ஆசீர்வாதமாகத் திருப்பின எங்கள் தேவனுடைய சபைக்குட்படலாகாது என்று எழுதியிருக்கிறதாகக் காணப்பட்டது.]]></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அவர்கள் என்றைக்கும், அந்தச் சாபத்தை ஆசீர்வாதமாகத் திருப்பின எங்கள் தேவனுடைய சபைக்குட்படலாகாது என்று எழுதியிருக்கிறதாகக் காணப்பட்டது.]]></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அப்பொழுது நான் தலைமையானவர்களோடே வழக்காடி, தேவனுடைய ஆலயம் கைவிடப்பட்டுப்போவானேன் என்று சொல்லி, அவர்களைச் சேர்த்து, அவரவர் நிலையில் அவர்களை வைத்தேன்.]]></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அப்பொழுது நான் தலைமையானவர்களோடே வழக்காடி, தேவனுடைய ஆலயம் கைவிடப்பட்டுப்போவானேன் என்று சொல்லி, அவர்களைச் சேர்த்து, அவரவர் நிலையில் அவர்களை வைத்தேன்.]]></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ஆகையால் அவர்கள் அந்தக் கட்டளையைக் கேட்டபோது, பல ஜாதியான ஜனங்களையெல்லாம் இஸ்ரவேலைவிட்டுப் பிரித்துவிட்டார்கள்.]]></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இதற்குமுன்னே எங்கள் தேவனுடைய ஆலயத்தின் அறைகளை விசாரிக்க வைக்கப்பட்ட ஆசாரியனாகிய எலியாசிப் தொபியாவோடே சம்பந்தங்கலந்தவனாயிருந்து,]]></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இதற்குமுன்னே எங்கள் தேவனுடைய ஆலயத்தின் அறைகளை விசாரிக்க வைக்கப்பட்ட ஆசாரியனாகிய எலியாசிப் தொபியாவோடே சம்பந்தங்கலந்தவனாயிருந்து,]]></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அப்பொழுது யூதர் எல்லாரும் தானியம் திராட்சரசம் எண்ணெய் என்பவைகளில் தசமபாகத்தைப் பொக்கிஷ அறைகளில் கொண்டுவந்தார்கள்.]]></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அப்பொழுது நான் ஆசாரியராகிய செலேமியாவையும் வேதபாரகனாகிய சாதோக்கையும் லேவியரில் பெதாயாவையும், இவர்களுக்குக் கைத்துணையாக மத்தனியாவின் குமாரன்சக்கூரின் மகனாகிய ஆனானையும் பொக்கிஷ அறைகளின்மேல் விசாரிப்புக்காரராக வைத்தேன்; அவர்கள் உண்மையுள்ளவர்களென்று எண்ணப்பட்டார்கள்; ஆகையால் தங்கள் சகோதரருக்குப் பங்கிடுகிற வேலை அவர்களுக்கு ஒப்புவிக்கப்பட்டது.]]></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அப்பொழுது நான் ஆசாரியராகிய செலேமியாவையும் வேதபாரகனாகிய சாதோக்கையும் லேவியரில் பெதாயாவையும், இவர்களுக்குக் கைத்துணையாக மத்தனியாவின் குமாரன்சக்கூரின் மகனாகிய ஆனானையும் பொக்கிஷ அறைகளின்மேல் விசாரிப்புக்காரராக வைத்தேன்; அவர்கள் உண்மையுள்ளவர்களென்று எண்ணப்பட்டார்கள்; ஆகையால் தங்கள் சகோதரருக்குப் பங்கிடுகிற வேலை அவர்களுக்கு ஒப்புவிக்கப்பட்டது.]]></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அப்பொழுது நான் ஆசாரியராகிய செலேமியாவையும் வேதபாரகனாகிய சாதோக்கையும் லேவியரில் பெதாயாவையும், இவர்களுக்குக் கைத்துணையாக மத்தனியாவின் குமாரன்சக்கூரின் மகனாகிய ஆனானையும் பொக்கிஷ அறைகளின்மேல் விசாரிப்புக்காரராக வைத்தேன்; அவர்கள் உண்மையுள்ளவர்களென்று எண்ணப்பட்டார்கள்; ஆகையால் தங்கள் சகோதரருக்குப் பங்கிடுகிற வேலை அவர்களுக்கு ஒப்புவிக்கப்பட்டது.]]></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என் தேவனே, நான் என் தேவனுடைய ஆலயத்துக்காகவும் அதின் முறைமைகளுக்காகவும் செய்த நற்கிரியைகளைக் குலைத்துப்போடாமல், இந்தக் காரியத்திலே என்னை நினைத்தருளும்.]]></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என் தேவனே, நான் என் தேவனுடைய ஆலயத்துக்காகவும் அதின் முறைமைகளுக்காகவும் செய்த நற்கிரியைகளைக் குலைத்துப்போடாமல், இந்தக் காரியத்திலே என்னை நினைத்தருளும்.]]></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அந்த நாட்களில் நான் யூதாவிலே ஓய்வுநாளில் சிலர் ஆலைகளை மிதிக்கிறதையும், சிலர் ஆலைகளை தானியப் பொதிகளைக் கழுதைகள்மேல் ஏற்றிக்கொண்டு வருகிறதையும் திராட்சரசம், திராட்சப்பழம், அத்திப்பழம் முதலானவைகளின் பற்பல சுமைகளை ஓய்வுநாளிலே எருசலேமுக்குக் கொண்டுவருகிறதையும் கண்டு, அவர்கள் தின்பண்டம் விற்கிற நாளைப்பற்றி அவர்களைத் திடசாட்சியாய்க் கடிந்துகொண்டேன்.]]></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அந்த நாட்களில் நான் யூதாவிலே ஓய்வுநாளில் சிலர் ஆலைகளை மிதிக்கிறதையும், சிலர் ஆலைகளை தானியப் பொதிகளைக் கழுதைகள்மேல் ஏற்றிக்கொண்டு வருகிறதையும் திராட்சரசம், திராட்சப்பழம், அத்திப்பழம் முதலானவைகளின் பற்பல சுமைகளை ஓய்வுநாளிலே எருசலேமுக்குக் கொண்டுவருகிறதையும் கண்டு, அவர்கள் தின்பண்டம் விற்கிற நாளைப்பற்றி அவர்களைத் திடசாட்சியாய்க் கடிந்துகொண்டேன்.]]></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அந்த நாட்களில் நான் யூதாவிலே ஓய்வுநாளில் சிலர் ஆலைகளை மிதிக்கிறதையும், சிலர் ஆலைகளை தானியப் பொதிகளைக் கழுதைகள்மேல் ஏற்றிக்கொண்டு வருகிறதையும் திராட்சரசம், திராட்சப்பழம், அத்திப்பழம் முதலானவைகளின் பற்பல சுமைகளை ஓய்வுநாளிலே எருசலேமுக்குக் கொண்டுவருகிறதையும் கண்டு, அவர்கள் தின்பண்டம் விற்கிற நாளைப்பற்றி அவர்களைத் திடசாட்சியாய்க் கடிந்துகொண்டேன்.]]></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அந்த நாட்களில் நான் யூதாவிலே ஓய்வுநாளில் சிலர் ஆலைகளை மிதிக்கிறதையும், சிலர் ஆலைகளை தானியப் பொதிகளைக் கழுதைகள்மேல் ஏற்றிக்கொண்டு வருகிறதையும் திராட்சரசம், திராட்சப்பழம், அத்திப்பழம் முதலானவைகளின் பற்பல சுமைகளை ஓய்வுநாளிலே எருசலேமுக்குக் கொண்டுவருகிறதையும் கண்டு, அவர்கள் தின்பண்டம் விற்கிற நாளைப்பற்றி அவர்களைத் திடசாட்சியாய்க் கடிந்துகொண்டேன்.]]></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மீனையும் சகலவித சரக்குகளையும் கொண்டுவந்து, ஓய்வுநாளிலே யூதா புத்திரருக்கும் எருசலேமில் இருக்கிறவர்களுக்கும் விற்கிற சில தீரியரும் உள்ளே குடியிருந்தார்கள்.]]></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மீனையும் சகலவித சரக்குகளையும் கொண்டுவந்து, ஓய்வுநாளிலே யூதா புத்திரருக்கும் எருசலேமில் இருக்கிறவர்களுக்கும் விற்கிற சில தீரியரும் உள்ளே குடியிருந்தார்கள்.]]></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ஆகையால் நான் யூதாவின் பெரியவர்களைக் கடிந்துகொண்டு: நீங்கள் ஓய்வுநாளைப் பரிசுத்தக் குலைச்சலாக்குகிற இந்தப் பொல்லாத செய்கையென்ன?]]></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ஆகையால் நான் யூதாவின் பெரியவர்களைக் கடிந்துகொண்டு: நீங்கள் ஓய்வுநாளைப் பரிசுத்தக் குலைச்சலாக்குகிற இந்தப் பொல்லாத செய்கையென்ன?]]></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உங்கள் பிதாக்கள் இப்படிச்செய்ததினாலல்லவா, நமது தேவன் நம்மேலும் இந்தநகரத்தின்மேலும் இந்தத்தீங்கையெல்லாம் வரப்பண்ணினார்; நீங்களோவென்றால் ஓய்வுநாளைப் பரிசுத்தக் குலைச்சலாக்குகிறதினால் இஸ்ரவேலின்மேலிருக்கிற உக்கிரத்தை அதிகரிக்கப்பண்ணுகிறீர்கள் என்று அவர்களுக்குச் சொன்னேன்.]]></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உங்கள் பிதாக்கள் இப்படிச்செய்ததினாலல்லவா, நமது தேவன் நம்மேலும் இந்தநகரத்தின்மேலும் இந்தத்தீங்கையெல்லாம் வரப்பண்ணினார்; நீங்களோவென்றால் ஓய்வுநாளைப் பரிசுத்தக் குலைச்சலாக்குகிறதினால் இஸ்ரவேலின்மேலிருக்கிற உக்கிரத்தை அதிகரிக்கப்பண்ணுகிறீர்கள் என்று அவர்களுக்குச் சொன்னேன்.]]></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ஆகையால் ஓய்வுநாளுக்குமுன்னே எருசலேமின் பட்டணவாசலில், மாலைமயங்கும்போது, கதவுகளைப்பூட்டவும், ஓய்வுநாள் முடியுமட்டும் அவைகளைத் திறவாதிருக்கவும் வேண்டுமென்று கட்டளையிட்டு, ஓய்வுநாளிலே ஒரு சுமையும் உள்ளே வராதபடிக்கு வாசலண்டையிலே என் வேலைக்காரரில் சிலரை நிறுத்தினேன்.]]></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ஆகையால் ஓய்வுநாளுக்குமுன்னே எருசலேமின் பட்டணவாசலில், மாலைமயங்கும்போது, கதவுகளைப்பூட்டவும், ஓய்வுநாள் முடியுமட்டும் அவைகளைத் திறவாதிருக்கவும் வேண்டுமென்று கட்டளையிட்டு, ஓய்வுநாளிலே ஒரு சுமையும் உள்ளே வராதபடிக்கு வாசலண்டையிலே என் வேலைக்காரரில் சிலரை நிறுத்தினேன்.]]></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ஆகையால் ஓய்வுநாளுக்குமுன்னே எருசலேமின் பட்டணவாசலில், மாலைமயங்கும்போது, கதவுகளைப்பூட்டவும், ஓய்வுநாள் முடியுமட்டும் அவைகளைத் திறவாதிருக்கவும் வேண்டுமென்று கட்டளையிட்டு, ஓய்வுநாளிலே ஒரு சுமையும் உள்ளே வராதபடிக்கு வாசலண்டையிலே என் வேலைக்காரரில் சிலரை நிறுத்தினேன்.]]></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அதினால் வர்த்தகரும், சகலவித சரக்குகளை விற்கிறவர்களும், இரண்டொருதரம் எருசலேமுக்குப் புறம்பே இராத்தங்கினார்கள்.]]></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அப்பொழுது நான் அவர்களைத் திடசாட்சியாய்க் கடிந்துகொன்டு, நீங்கள் அலங்கத்தண்டையிலே இராத்தங்குகிறது என்ன? நீங்கள் மறுபடியும் இப்படிச் செய்தால், உங்கள்மேல் கைபோடுவேன் என்று அவர்களோடே சொன்னேன்; அதுமுதல் அவர்கள் ஓய்வுநாளில் வராதிருந்தார்கள்.]]></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அப்பொழுது நான் அவர்களைத் திடசாட்சியாய்க் கடிந்துகொன்டு, நீங்கள் அலங்கத்தண்டையிலே இராத்தங்குகிறது என்ன? நீங்கள் மறுபடியும் இப்படிச் செய்தால், உங்கள்மேல் கைபோடுவேன் என்று அவர்களோடே சொன்னேன்; அதுமுதல் அவர்கள் ஓய்வுநாளில் வராதிருந்தார்கள்.]]></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ஓய்வுநாளைப் பரிசுத்தமாக்கும்படிக்கு, உங்களைச் சுத்தம்பண்ணிக்கொண்டு வாசல்களைக் காக்க வாருங்களென்று லேவியருக்கும் சொன்னேன்என் தேவனே, இதைக்குறித்து நீர் என்னை நினைத்தருளி, உம்முடைய மிகுந்த கிருபையின்படி எனக்கு இரங்குவீராக.]]></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ஓய்வுநாளைப் பரிசுத்தமாக்கும்படிக்கு, உங்களைச் சுத்தம்பண்ணிக்கொண்டு வாசல்களைக் காக்க வாருங்களென்று லேவியருக்கும் சொன்னேன்என் தேவனே, இதைக்குறித்து நீர் என்னை நினைத்தருளி, உம்முடைய மிகுந்த கிருபையின்படி எனக்கு இரங்குவீராக.]]></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ஓய்வுநாளைப் பரிசுத்தமாக்கும்படிக்கு, உங்களைச் சுத்தம்பண்ணிக்கொண்டு வாசல்களைக் காக்க வாருங்களென்று லேவியருக்கும் சொன்னேன்என் தேவனே, இதைக்குறித்து நீர் என்னை நினைத்தருளி, உம்முடைய மிகுந்த கிருபையின்படி எனக்கு இரங்குவீராக.]]></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அஸ்தோத், அம்மோன், மோவாப் ஜாதிகளான ஸ்திரீகளைச் சேர்த்துக்கொண்ட சில யூதரையும் அந்த நாட்களில் கண்டேன்.]]></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அஸ்தோத், அம்மோன், மோவாப் ஜாதிகளான ஸ்திரீகளைச் சேர்த்துக்கொண்ட சில யூதரையும் அந்த நாட்களில் கண்டேன்.]]></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அவர்கள் பிள்ளைகள் பேசின பேச்சில் பாதி அஸ்தோத் பாஷையாயிருந்தது; இவர்கள் அந்தந்த ஜாதிகளின் பாஷையைத் தவிர யூதபாஷையைத் திட்டமாய்ப் பேச அறியாதிருந்தார்கள்.]]></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அவர்கள் பிள்ளைகள் பேசின பேச்சில் பாதி அஸ்தோத் பாஷையாயிருந்தது; இவர்கள் அந்தந்த ஜாதிகளின் பாஷையைத் தவிர யூதபாஷையைத் திட்டமாய்ப் பேச அறியாதிருந்தார்கள்.]]></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அவர்களையும் நான் கடிந்துகொண்டு அவர்கள்மேல் வரும் சாபத்தைக் கூறி அவர்களில் சிலரை அடித்து, மயிரைப் பிய்த்து: நீங்கள் உங்கள் குமாரத்திகளை அவர்கள் குமாரருக்குக் கொடாமலும், அவர்கள் குமாரத்திகளில் ஒருவரையும் உங்கள் குமாரருக்காகிலும் உங்களுக்காகிலும் கொள்ளாமலும் இருக்கவேண்டுமென்று அவர்களை தேவன்மேல் ஆணையிடப்பண்ணி, நான் அவர்களை நோக்கி:]]></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அவர்களையும் நான் கடிந்துகொண்டு அவர்கள்மேல் வரும் சாபத்தைக் கூறி அவர்களில் சிலரை அடித்து, மயிரைப் பிய்த்து: நீங்கள் உங்கள் குமாரத்திகளை அவர்கள் குமாரருக்குக் கொடாமலும், அவர்கள் குமாரத்திகளில் ஒருவரையும் உங்கள் குமாரருக்காகிலும் உங்களுக்காகிலும் கொள்ளாமலும் இருக்கவேண்டுமென்று அவர்களை தேவன்மேல் ஆணையிடப்பண்ணி, நான் அவர்களை நோக்கி:]]></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அவர்களையும் நான் கடிந்துகொண்டு அவர்கள்மேல் வரும் சாபத்தைக் கூறி அவர்களில் சிலரை அடித்து, மயிரைப் பிய்த்து: நீங்கள் உங்கள் குமாரத்திகளை அவர்கள் குமாரருக்குக் கொடாமலும், அவர்கள் குமாரத்திகளில் ஒருவரையும் உங்கள் குமாரருக்காகிலும் உங்களுக்காகிலும் கொள்ளாமலும் இருக்கவேண்டுமென்று அவர்களை தேவன்மேல் ஆணையிடப்பண்ணி, நான் அவர்களை நோக்கி:]]></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இஸ்ரவேலின் ராஜாவாகிய சாலொமோன் இதினாலே பாவஞ்செய்தானல்லவா? அவனைப்போன்ற ராஜா அநேகம் ஜாதிகளுக்குள்ளே உண்டாயிருந்ததில்லை; அவன் தன் தேவனாலே சிநேகிக்கப்பட்டவனாயிருந்தான்; தேவன் அவனை இஸ்ரவேலனைத்தின்மேலும் ராஜாவாக வைத்தார்; அப்பபடிப்பட்டவனையும் மறுஜாதியான ஸ்திரீகள் பாவஞ்செய்யப்பண்ணினார்களே.]]></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இஸ்ரவேலின் ராஜாவாகிய சாலொமோன் இதினாலே பாவஞ்செய்தானல்லவா? அவனைப்போன்ற ராஜா அநேகம் ஜாதிகளுக்குள்ளே உண்டாயிருந்ததில்லை; அவன் தன் தேவனாலே சிநேகிக்கப்பட்டவனாயிருந்தான்; தேவன் அவனை இஸ்ரவேலனைத்தின்மேலும் ராஜாவாக வைத்தார்; அப்பபடிப்பட்டவனையும் மறுஜாதியான ஸ்திரீகள் பாவஞ்செய்யப்பண்ணினார்களே.]]></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இஸ்ரவேலின் ராஜாவாகிய சாலொமோன் இதினாலே பாவஞ்செய்தானல்லவா? அவனைப்போன்ற ராஜா அநேகம் ஜாதிகளுக்குள்ளே உண்டாயிருந்ததில்லை; அவன் தன் தேவனாலே சிநேகிக்கப்பட்டவனாயிருந்தான்; தேவன் அவனை இஸ்ரவேலனைத்தின்மேலும் ராஜாவாக வைத்தார்; அப்பபடிப்பட்டவனையும் மறுஜாதியான ஸ்திரீகள் பாவஞ்செய்யப்பண்ணினார்களே.]]></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நீங்கள் மறுஜாதியான ஸ்திரீகளைச் சேர்த்துக்கொள்ளுகிறதினால், நம்முடைய தேவனுக்குத் துரோகிகளாகி, இந்தப் பெரிய பொல்லாப்பையெல்லாம் செய்யும்படி, உங்களுக்கு இடங்கொடுப்போமோ என்றேன்.]]></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நீங்கள் மறுஜாதியான ஸ்திரீகளைச் சேர்த்துக்கொள்ளுகிறதினால், நம்முடைய தேவனுக்குத் துரோகிகளாகி, இந்தப் பெரிய பொல்லாப்பையெல்லாம் செய்யும்படி, உங்களுக்கு இடங்கொடுப்போமோ என்றேன்.]]></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யொயதாவின் புத்திரரிலே பிரதான ஆசாரியனாகிய எலியாசிபினுடைய குமாரன் ஒருவன் ஓரோனியனான சன்பல்லாத்துக்கு மருமகனானான்; ஆகையால் அவனை என்னைவிட்டுத் துரத்தினேன்.]]></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யொயதாவின் புத்திரரிலே பிரதான ஆசாரியனாகிய எலியாசிபினுடைய குமாரன் ஒருவன் ஓரோனியனான சன்பல்லாத்துக்கு மருமகனானான்; ஆகையால் அவனை என்னைவிட்டுத் துரத்தினேன்.]]></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என் தேவனே, அவர்கள் ஆசாரிய ஊழியத்தையும், ஆசாரிய ஊழியத்துக்கும் லேவியருக்கும் இருக்கிற உடன்படிக்கையையும் தீட்டுப்படுத்தினார்களென்று அவர்களை நினைத்துக்கொள்ளும்.]]></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இப்படியே நான் மறுஜாதியாரையெல்லாம் நீக்கி, ஆசாரியரையும் லேவியரையும் சுத்திகரித்து, அவரவரை அவர்கள் வேலையின் முறைகளில் நிறுத்தி,]]></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இப்படியே நான் மறுஜாதியாரையெல்லாம் நீக்கி, ஆசாரியரையும் லேவியரையும் சுத்திகரித்து, அவரவரை அவர்கள் வேலையின் முறைகளில் நிறுத்தி,]]></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குறிக்கப்பட்ட காலங்களில் செலுத்தப்படவேண்டிய விறகுகாணிக்கையையும் முதற்பலன்களையுங்குறித்துத் திட்டம்பண்ணினேன்என் தேவனே எனக்கு நன்மையுண்டாக என்னை நினைத்தருளும்.]]></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குறிக்கப்பட்ட காலங்களில் செலுத்தப்படவேண்டிய விறகுகாணிக்கையையும் முதற்பலன்களையுங்குறித்துத் திட்டம்பண்ணினேன்என் தேவனே எனக்கு நன்மையுண்டாக என்னை நினைத்தருளும்.]]></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79392"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6.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નહેમ્યા : 13]]></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ટોબિયાને તે વિશાળ ઓરડી વાપરવા માટે આપી; જે ઓરડીમાં ખાદ્યાર્પણો, ધૂપ, વાસણો તથા અનાજ, ન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નહેમ્યા : 13]]></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દ્રાક્ષારસ અને જૈતતેલના દશાંશ રાખવામાં આવતા હતા. આ વસ્તુઓ નિયમ પ્રમાણે લેવીઓ, ગવૈયાઓ તથા દ્વારપાળો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નહેમ્યા : 1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આપવામાં આવતી હતી અને આમાંની થોડી વસ્તુઓ યાજકો માટે પણ રાખવામાં આવતી હ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નહેમ્યા : 13]]></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તે સમયે જ્યારે આ બધું ચાલતું હતું ત્યારે હું યરૂશાલેમમાં નહોતો, કારણ, રાજા આર્તાહશાસ્તાના અમલ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નહેમ્યા : 13]]></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બત્રીસમાં વષેર્ હું રાજાને મળવા બાબિલ ગયો હતો. ત્યાર પછી મેં રાજા પાસે રજા માંગી.]]></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નહેમ્યા : 13]]></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અને પાછો યરૂશાલેમ આવ્યો, ત્યારે મને ખબર પડી કે એલ્યાશીબે દેવના ઘરના ચોકમાં ટોબિયાને ઓરડી આપી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નહેમ્યા : 13]]></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ભૂલ કરી છે.]]></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નહેમ્યા : 13]]></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ત્યારે હું ઘણો ક્રોધિત થયો અને મેં તે ઓરડીમાંથી ટોબિયાનો સર્વ સામાન બહાર ફેંકી દીધો.]]></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નહેમ્યા : 13]]></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પછી મેં તેં ઓરડીને સંપૂર્ણપણે શુદ્ધ કરવાનો હુકમ કર્યો. પછી હું દેવના ઘરના પાત્રો, ખાદ્યાર્પણો અ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નહેમ્યા : 13]]></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ધૂપ પાછાં લાવ્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નહેમ્યા : 13]]></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તે દિવસે મૂસાનું પુસ્તક લોકોને વાંચી સંભળાવવામાં આવ્યું હતું. ત્યાં તેમને એવું લખાણ મળ્યું 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નહેમ્યા : 13]]></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કોઇ પણ આમ્મોનીને કે મોઆબીને દેવની મંડળીમાં કદી દાખલ ન કર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નહેમ્યા : 13]]></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મને એ પણ ખબર પડી કે લેવીઓ અને યાજકો પોતપોતાના ખેતરમાં પાછા ફર્યા હતા, કારણ, તેમને તેમનો જે ભાગ]]></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નહેમ્યા : 13]]></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મળવા પાત્ર હતો તે તેઓને ન મળ્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નહેમ્યા : 13]]></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કારણ કે એ લોકો ઇસ્રાએલીઓને માટે અન્નપાણી લઇને સામે મળવા આવ્યા નહોતા, પણ તેમણે ઇસ્રાએલીઓને શા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નહેમ્યા : 13]]></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આપવા માટે પૈસા આપીને બલામને રોક્યો હતો; જોકે આપણા દેવે તે શાપને આશીર્વાદમાં ફેરવી નાખ્યો હ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નહેમ્યા : 13]]></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મેં તરત જ આગેવાનોને તેની ફરિયાદ કરી અને કહ્યું, “તમે દેવના મંદિરની શા માટે અવગણના કરી છે?”]]></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નહેમ્યા : 13]]></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ત્યારબાદ મેં સર્વ લેવીઓને પાછા બોલાવ્યા અને ફરીથી તેઓને ફરજ પર મંદિરમાં નીમ્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નહેમ્યા : 13]]></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જ્યારે લોકોએ આ નિયમશાસ્ત્ર સાંભળ્યું ત્યારે સર્વ વિદેશીઓને ઇસ્રાએલમાંથી કાઢી મૂકવામાં આવ્યા હ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નહેમ્યા : 13]]></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પરંતુ આ અગાઉ યાજક એલ્યાશીબ જોડે એક ઘટના બની, જેને દેવના મંદિરની ઓરડીનો કારભારી નીમ્યો હતો, 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નહેમ્યા : 13]]></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ટોબિયાના સગાંમાંથી એક હ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નહેમ્યા : 13]]></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ત્યારબાદ બધા ઇસ્રાએલીઓ અનાજ, દ્રાક્ષારસ અને તેલનો દશમો ભાગ ભંડારમાં લાવવા લાગ્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નહેમ્યા : 13]]></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અને મેં યાજક શેલેમ્યા તથા સાદોક ચિટનીસ, અને લેવી પદાયાને ભંડાર સંભાળવા મૂક્યા અને મેં તેમ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નહેમ્યા : 13]]></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મદદમાં માત્તાન્યાના પુત્ર, ઝાક્કૂરના પુત્ર હાનાનને તેઓને મદદ કરવા નીમ્યો. આ માણસોની શાખ ઘણી સા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નહેમ્યા : 13]]></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હતી. તેઓનું કામ પોતાના સાથી લેવીઓને પ્રામાણિકપણે પૂરવઠાની વહેંચણી કરી આપવાનું હ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નહેમ્યા : 13]]></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હે મારા દેવ, આ મારાં સારાં કાર્યોને યાદ રાખજો અને દેવના મંદિર માટે અને તેમની સેવા માટે મેં જે]]></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નહેમ્યા : 13]]></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સારા કામ કર્યા છે તે ભૂલી જશો નહિ.]]></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નહેમ્યા : 13]]></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એક દિવસ હું જ્યારે બહાર યહૂદામાં હતો, ત્યારે મેં કેટલાક લોકોને સાબ્બાથના દિવસે દ્રાક્ષા પીલવા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નહેમ્યા : 13]]></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કામ કરતા જોયા તથા અનાજની ગુણો અંદર લાવી ગધેડા પર લાદતાં હતાં અને સાબ્બાથના દિવસે દ્રાક્ષારસ,]]></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નહેમ્યા : 13]]></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દ્રાક્ષો, અંજીર તથા સર્વ પ્રકારના ભાર યરૂશાલેમમાં લાવતાઁ જોયા. તેથી મેં તેમને ત્યાં જ ચેતવણી આપી અ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નહેમ્યા : 13]]></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એ બધી વસ્તુઓ વેચવાની મનાઇ ક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નહેમ્યા : 13]]></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તૂરથી આવેલા કેટલાક લોકો જેઓ યરૂશાલેમમાં રહેતાં હતાં, તેઓ પણ માછલી અને બીજી બધી જાતનો માલ લઇ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નહેમ્યા : 13]]></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આવ્યાં અને તેને સાબ્બાથના દિવસે યહૂદાના લોકો અને યરૂશાલેમમાં પણ વેચ્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નહેમ્યા : 13]]></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મેં યહૂદાના ઉમરાવોને ફરિયાદ કરી અને કહ્યું, “આ કઇ રીતનું અનિષ્ટ છે? તમે પોતાનું સામાન્ય કા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નહેમ્યા : 13]]></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સાબ્બાથના દિવસે કરી રહ્યાં છો?]]></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નહેમ્યા : 13]]></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તમારા પિતૃઓએ પણ બરાબર આ કર્યુ હતું અને તેથી આપણા દેવે આપણા પર અને આ નગર પર આ બધાં દુ:ખો વરસાવ્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નહેમ્યા : 13]]></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હતાં. તમે સાબ્બાથ દિવસને ષ્ટ કરીને ઇસ્રાએલ પર નવેસરથી દેવનો રોષ ઉતારો છો?”]]></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નહેમ્યા : 13]]></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તેથી મેં તેઓને આજ્ઞા કરી કે શુક્રવારની રાતે અંધારું થતાં નગરના દરવાજાઓ બંધ કરવામાં આવે અ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નહેમ્યા : 13]]></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સાબ્બાથનો દિવસ પૂરો થાય ત્યાં સુધી તેને ઉઘાડવામાં ન આવે. મારા કેટલાક સેવકોને મેં દરવાજા આગળ ગોઠ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નહેમ્યા : 13]]></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દીધા કે જેથી સાબ્બાથે કોઇ પણ જાતનો માલ અંદર લાવવામાં ન આ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નહેમ્યા : 13]]></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એક બે વખત તો જુદી જુદી જાતના માલના વેપારીઓ રાત્રે યરૂશાલેમ બહાર પડી રહ્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નહેમ્યા : 13]]></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પણ મેં તેમને ચેતવણી આપી કે, “તમે રાત્રે નગરની દીવાલ આગળ કેમ પડી રહો છો? જો ફરી એ પ્રમાણે કરશો 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નહેમ્યા : 13]]></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તમારી સામે પગલાં લઇશ.” ત્યાર પછી તેઓ સાબ્બાથના દિવસે ક્યારેય આવ્યા નહિ.]]></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નહેમ્યા : 13]]></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અને મેં લેવીઓને પોતાની જાતને પવિત્ર કરવાની અને દરવાજો સાચવવાની આજ્ઞા કરી, જેથી સાબ્બાથનો દિવસ]]></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નહેમ્યા : 13]]></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પવિત્ર રહે.હે મારા દેવ, આ બધું પણ યાદ રાખી મારા પર કૃપા કરજે, હે કરુંણાના સાગર, મારા પર દયા રાખજે]]></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નહેમ્યા : 13]]></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કારણ કે તારી કરંણા અપાર છે.]]></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નહેમ્યા : 13]]></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હવે તે સમય દરમ્યાન મારા જાણવામાં આવ્યું કે કેટલાક યહૂદીઓએ આશ્દોદી, આમ્મોની તથા મોઆબી સ્ત્રીઓ]]></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નહેમ્યા : 13]]></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સાથે લગ્ન કર્યા છે.]]></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નહેમ્યા : 13]]></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અને તેઓમાંના અડધા બાળકો આશ્દોદી ભાષા બોલે છે, અને તેઓ યહૂદાની ભાષા બોલી શકતા નથી. તેને બદ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નહેમ્યા : 13]]></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પોતપોતાના લોકોની ભાષા બોલતા હ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નહેમ્યા : 13]]></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5. તેથી મેં તેઓને તેમની બૂરાઇ માટે કહ્યું અને તેમને શ્રાપ આપ્યો. તેઓમાંના કેટલાકને મેં માર્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નહેમ્યા : 13]]></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તેઓના વાળ ખેંચી કાઢયા, ને તેઓ પાસે દેવનાં સમ લેવડાવ્યા કે, અમે અમારી પોતાની પુત્રીઓને તેઓના પુત્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નહેમ્યા : 13]]></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સાથે પરણાવીશું નહિ અને તેઓની પુત્રીઓને અમારી કે અમારા પુત્રો સાથે પરણાવીશું નહિ.]]></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નહેમ્યા : 13]]></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6. ઇસ્રાએલના રાજા સુલેમાને શું આવી સ્ત્રીઓને કારણે પાપ કર્યુ નહોતું? જો કે ઘણાં રાષ્ટોમાં તે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નહેમ્યા : 13]]></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જેટલો મહાન રાજા કોઇ નહોતો. તે પોતાના દેવનો વહાલો હતો અને દેવે તેને સર્વ ઇસ્રાએલીઓ પર રાજા ઠરાવ્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નહેમ્યા : 13]]></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હતો; તેમ છતાં વિદેશી સ્ત્રીઓએ તેને પાપ કરવા પ્રેર્યો હ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નહેમ્યા : 13]]></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7. શું અમે તમારા વિષે પણ સાંભળીએ કે તમે વિદેશી સ્ત્રીઓ સાથે લગ્ન કરીને આપણા દેવની વિરૂદ્ધ મહા પા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નહેમ્યા : 13]]></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આચર્યા છે?]]></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નહેમ્યા : 13]]></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8. હવે યોયાદાના પુત્રોમાંથી એકા, યોયાદા મુખ્ય યાજક એલ્યાશીબનો પુત્ર હોરોની સાન્બાલ્લાટનો જમાઇ હ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નહેમ્યા : 13]]></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તેથી મેં તેને મારી આગળથી હાંકી કાઢ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નહેમ્યા : 13]]></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9. હે મારા દેવ, યાદ કર કે તે લોકોએ યાજકો તથા લેવીઓનો કરારનો ભંગ કરીને યાજકપદને કલંકિત કર્યુ છે,]]></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નહેમ્યા : 13]]></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0. આ રીતે મેં સર્વ લોકોને બધી વિદેશીઓ સંબંધમાંથી શુધ્દ કર્યા. અને મેં યાજકો તથા લેવીઓને માટે તેમ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નહેમ્યા : 13]]></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ફરજો માટે નિયમો બનાવ્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નહેમ્યા : 13]]></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1. અને મેં ઠરાવેલા સમયે કાષ્ટાર્પણ માટે અને પ્રથમ ફળોના અર્પણ માટે વ્યવસ્થા કરી જ્યારે તે નિર્ધારિ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નહેમ્યા : 13]]></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હતું.“હે મારા દેવ, આ યાદ કરી મને આશીર્વાદ આપજે!” ﻿]]></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નહેમ્યા : 13]]></a:t>
            </a:r>
          </a:p>
        </p:txBody>
      </p:sp>
    </p:spTree>
  </p:cSld>
  <p:clrMapOvr>
    <a:masterClrMapping/>
  </p:clrMapOvr>
</p:sld>
</file>

<file path=ppt/theme/theme1.xml><?xml version="1.0" encoding="utf-8"?>
<a:theme xmlns:a="http://schemas.openxmlformats.org/drawingml/2006/main" name="Theme18">
  <a:themeElements>
    <a:clrScheme name="Theme1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8">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66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2026-10-20T02:25:19Z</dcterms:created>
  <dcterms:modified xsi:type="dcterms:W3CDTF">2026-10-20T02:25:19Z</dcterms:modified>
  <dc:title>નહેમ્યા : 13</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