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presProps" Target="presProps.xml"/>
  <Relationship Id="rId139" Type="http://schemas.openxmlformats.org/officeDocument/2006/relationships/viewProps" Target="viewProps.xml"/>
  <Relationship Id="rId1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t came to pass, when Jesus had finished all these sayings, he said unto his disciples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know that after two days is the feast of the passover, and the Son of man is betrayed to be crucifi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know that after two days is the feast of the passover, and the Son of man is betrayed to be crucifi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assembled together the chief priests, and the scribes, and the elders of the people, unto the palace of the high priest, who was called Caiaphas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assembled together the chief priests, and the scribes, and the elders of the people, unto the palace of the high priest, who was called Caiaphas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consulted that they might take Jesus by subtlety, and kill hi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they said, Not on the feast day, lest there be an uproar among the peopl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when Jesus was in Bethany, in the house of Simon the leper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came unto him a woman having an alabaster box of very precious ointment, and poured it on his head, as he sat at fo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came unto him a woman having an alabaster box of very precious ointment, and poured it on his head, as he sat at fo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when his disciples saw it, they had indignation, saying, To what purpose is this waste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is ointment might have been sold for much, and given to the poo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Jesus understood it, he said unto them, Why trouble all of you the woman? for she has wrought a good work upon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Jesus understood it, he said unto them, Why trouble all of you the woman? for she has wrought a good work upon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all of you have the poor always with you; but me all of you have not alway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 that she has poured this ointment on my body, she did it for my burial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 that she has poured this ointment on my body, she did it for my burial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Verily I say unto you, Where ever this gospel shall be preached in the whole world, there shall also this, that this woman has done, be told for a memorial of h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Verily I say unto you, Where ever this gospel shall be preached in the whole world, there shall also this, that this woman has done, be told for a memorial of h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n one of the twelve, called Judas Iscariot, went unto the chief priests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aid unto them, What will all of you give me, and I will deliver him unto you? And they covenanted with him for thirty pieces of silv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aid unto them, What will all of you give me, and I will deliver him unto you? And they covenanted with him for thirty pieces of silv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from that time he sought opportunity to betray hi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the first day of the feast of unleavened bread the disciples came to Jesus, saying unto him, Where will you that we prepare for you to eat the passover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the first day of the feast of unleavened bread the disciples came to Jesus, saying unto him, Where will you that we prepare for you to eat the passover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he said, Go into the city to such a man, and say unto him, The Master says, My time is at hand; I will keep the passover at your house with my discipl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he said, Go into the city to such a man, and say unto him, The Master says, My time is at hand; I will keep the passover at your house with my discipl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disciples did as Jesus had appointed them; and they made ready the passov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when the even was come, he sat down with the twelv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as they did eat, he said, Verily I say unto you, that one of you shall betray m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as they did eat, he said, Verily I say unto you, that one of you shall betray m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y were exceeding sorrowful, and began every one of them to say unto him, Lord, is it I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y were exceeding sorrowful, and began every one of them to say unto him, Lord, is it I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answered and said, He that dips his hand with me in the dish, the same shall betray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Son of man goes as it is written of him: but woe unto that man by whom the Son of man is betrayed! it had been good for that man if he had not been bor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Son of man goes as it is written of him: but woe unto that man by whom the Son of man is betrayed! it had been good for that man if he had not been bor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Son of man goes as it is written of him: but woe unto that man by whom the Son of man is betrayed! it had been good for that man if he had not been bor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Judas, which betrayed him, answered and said, Master, is it I? He said unto him, You have sai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Judas, which betrayed him, answered and said, Master, is it I? He said unto him, You have sai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as they were eating, Jesus took bread, and blessed it, and brake it, and gave it to the disciples, and said, Take, eat; this is my body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as they were eating, Jesus took bread, and blessed it, and brake it, and gave it to the disciples, and said, Take, eat; this is my body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e took the cup, and gave thanks, and gave it to them, saying, Drink all of you all of it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e took the cup, and gave thanks, and gave it to them, saying, Drink all of you all of it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is is my blood of the new testament, which is shed for many for the remission of sin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is is my blood of the new testament, which is shed for many for the remission of sin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say unto you, I will not drink henceforth of this fruit of the vine, until that day when I drink it new with you in my Father's kingdom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say unto you, I will not drink henceforth of this fruit of the vine, until that day when I drink it new with you in my Father's kingdo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when they had sung an hymn, they went out into the mount of Oliv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says Jesus unto them, All you shall be offended because of me this night: for it is written, I will strike the shepherd, and the sheep of the flock shall be scattered abroa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says Jesus unto them, All you shall be offended because of me this night: for it is written, I will strike the shepherd, and the sheep of the flock shall be scattered abroa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after I am risen again, I will go before you into Galile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Peter answered and said unto him, Though all men shall be offended because of you, yet will I never be offende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Peter answered and said unto him, Though all men shall be offended because of you, yet will I never be offended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said unto him, Verily I say unto you, That this night, before the cock crow, you shall deny me three times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said unto him, Verily I say unto you, That this night, before the cock crow, you shall deny me three times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Peter said unto him, Though I should die with you, yet will I not deny you. Likewise also said all the disciples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Peter said unto him, Though I should die with you, yet will I not deny you. Likewise also said all the disciples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n comes Jesus with them unto a place called Gethsemane, and says unto the disciples, Sit all of you here, while I go and pray yonder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n comes Jesus with them unto a place called Gethsemane, and says unto the disciples, Sit all of you here, while I go and pray yonder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he took with him Peter and the two sons of Zebedee, and began to be sorrowful and very heavy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he took with him Peter and the two sons of Zebedee, and began to be sorrowful and very heavy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Then says he unto them, My soul is exceeding sorrowful, even unto death: tarry all of you here, and watch with me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Then says he unto them, My soul is exceeding sorrowful, even unto death: tarry all of you here, and watch with m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e went a little farther, and fell on his face, and prayed, saying, O my Father, if it be possible, let this cup pass from me: nevertheless not as I will, but as you will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e went a little farther, and fell on his face, and prayed, saying, O my Father, if it be possible, let this cup pass from me: nevertheless not as I will, but as you will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e went a little farther, and fell on his face, and prayed, saying, O my Father, if it be possible, let this cup pass from me: nevertheless not as I will, but as you will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he comes unto the disciples, and finds them asleep, and says unto Peter, What, could all of you not watch with me one hour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he comes unto the disciples, and finds them asleep, and says unto Peter, What, could all of you not watch with me one hour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Watch and pray, that all of you enter not into temptation: the spirit indeed is willing, but the flesh is weak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Watch and pray, that all of you enter not into temptation: the spirit indeed is willing, but the flesh is weak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He went away again the second time, and prayed, saying, O my Father, if this cup may not pass away from me, except I drink it, your will be done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He went away again the second time, and prayed, saying, O my Father, if this cup may not pass away from me, except I drink it, your will be done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he came and found them asleep again: for their eyes were heavy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he came and found them asleep again: for their eyes were heavy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he left them, and went away again, and prayed the third time, saying the same words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comes he to his disciples, and says unto them, Sleep on now, and take your rest: behold, the hour is at hand, and the Son of man is betrayed into the hands of sinners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comes he to his disciples, and says unto them, Sleep on now, and take your rest: behold, the hour is at hand, and the Son of man is betrayed into the hands of sinners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Rise, let us be going: behold, he is at hand that does betray me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while he yet spoke, lo, Judas, one of the twelve, came, and with him a great multitude with swords and staves, from the chief priests and elders of the people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while he yet spoke, lo, Judas, one of the twelve, came, and with him a great multitude with swords and staves, from the chief priests and elders of the people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Now he that betrayed him gave them a sign, saying, Whomsoever I shall kiss, that same is he: hold him fast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Now he that betrayed him gave them a sign, saying, Whomsoever I shall kiss, that same is he: hold him fast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And forthwith he came to Jesus, and said, Hail, master; and kissed him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Jesus said unto him, Friend, wherefore are you come? Then came they, and laid hands on Jesus and took him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Jesus said unto him, Friend, wherefore are you come? Then came they, and laid hands on Jesus and took him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, behold, one of them which were with Jesus stretched out his hand, and drew his sword, and struck a servant of the high priest's, and stroke off his ear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, behold, one of them which were with Jesus stretched out his hand, and drew his sword, and struck a servant of the high priest's, and stroke off his ear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said Jesus unto him, Put up again your sword into his place: for all they that take the sword shall perish with the sword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said Jesus unto him, Put up again your sword into his place: for all they that take the sword shall perish with the sword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Think you that I cannot now pray to my Father, and he shall presently give me more than twelve legions of angels?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Think you that I cannot now pray to my Father, and he shall presently give me more than twelve legions of angels?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But how then shall the scriptures be fulfilled, that thus it must be?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But how then shall the scriptures be fulfilled, that thus it must be?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In that same hour said Jesus to the multitudes, Are all of you come out as against a thief with swords and staves in order to take me? I sat daily with you teaching in the temple, and all of you laid no hold on me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In that same hour said Jesus to the multitudes, Are all of you come out as against a thief with swords and staves in order to take me? I sat daily with you teaching in the temple, and all of you laid no hold on me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In that same hour said Jesus to the multitudes, Are all of you come out as against a thief with swords and staves in order to take me? I sat daily with you teaching in the temple, and all of you laid no hold on me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But all this was done, that the scriptures of the prophets might be fulfilled. Then all the disciples forsook him, and fled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But all this was done, that the scriptures of the prophets might be fulfilled. Then all the disciples forsook him, and fled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And they that had laid hold on Jesus led him away to Caiaphas the high priest, where the scribes and the elders were assembled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And they that had laid hold on Jesus led him away to Caiaphas the high priest, where the scribes and the elders were assembled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But Peter followed him far off unto the high priest's palace, and went in, and sat with the servants, to see the end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But Peter followed him far off unto the high priest's palace, and went in, and sat with the servants, to see the end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Now the chief priests, and elders, and all the council, sought false witness against Jesus, to put him to death;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Now the chief priests, and elders, and all the council, sought false witness against Jesus, to put him to death;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But found none: yea, though many false witnesses came, yet found they none. At the last came two false witnesses,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But found none: yea, though many false witnesses came, yet found they none. At the last came two false witnesses,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And said, This fellow said, I am able to destroy the temple of God, and to build it in three days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And said, This fellow said, I am able to destroy the temple of God, and to build it in three days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And the high priest arose, and said unto him, Answer you nothing? what is it which these witness against you?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And the high priest arose, and said unto him, Answer you nothing? what is it which these witness against you?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But Jesus held his peace, And the high priest answered and said unto him, I adjure you by the living God, that you tell us whether you be the Christ, the Son of God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But Jesus held his peace, And the high priest answered and said unto him, I adjure you by the living God, that you tell us whether you be the Christ, the Son of God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But Jesus held his peace, And the high priest answered and said unto him, I adjure you by the living God, that you tell us whether you be the Christ, the Son of God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Jesus says unto him, You have said: nevertheless I say unto you, Hereafter shall all of you see the Son of man sitting on the right hand of power, and coming in the clouds of heaven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Jesus says unto him, You have said: nevertheless I say unto you, Hereafter shall all of you see the Son of man sitting on the right hand of power, and coming in the clouds of heaven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Jesus says unto him, You have said: nevertheless I say unto you, Hereafter shall all of you see the Son of man sitting on the right hand of power, and coming in the clouds of heaven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Then the high priest rent his clothes, saying, He has spoken blasphemy; what further need have we of witnesses? behold, now all of you have heard his blasphemy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Then the high priest rent his clothes, saying, He has spoken blasphemy; what further need have we of witnesses? behold, now all of you have heard his blasphemy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What think all of you? They answered and said, He is guilty of death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What think all of you? They answered and said, He is guilty of death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Then did they spit in his face, and buffeted him; and others stroke him with the palms of their hands,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Saying, Prophesy unto us, you Christ, Who is he that stroke you?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Now Peter sat without in the palace: and a damsel came unto him, saying, You also were with Jesus of Galilee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Now Peter sat without in the palace: and a damsel came unto him, saying, You also were with Jesus of Galilee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But he denied before them all, saying, I know not what you says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And when he was gone out into the porch, another maid saw him, and said unto them that were there, This fellow was also with Jesus of Nazareth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And when he was gone out into the porch, another maid saw him, and said unto them that were there, This fellow was also with Jesus of Nazareth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And again he denied with an oath, I do not know the man.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And after a while came unto him they that stood by, and said to Peter, Surely you also are one of them; for your speech betrayed you.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And after a while came unto him they that stood by, and said to Peter, Surely you also are one of them; for your speech betrayed you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Then began he to curse and to swear, saying, I know not the man. And immediately the cock crew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Then began he to curse and to swear, saying, I know not the man. And immediately the cock crew.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And Peter remembered the word of Jesus, which said unto him, Before the cock crow, you shall deny me three times. And he went out, and wept bitterly.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And Peter remembered the word of Jesus, which said unto him, Before the cock crow, you shall deny me three times. And he went out, and wept bitterl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ந்த வசனங்களையெல்லாம் சொல்லிமுடித்தபின்பு, அவர் தம்முடைய சீஷர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ு நாளைக்குப்பின்பு பஸ்காபண்டிகை வருமென்று அறிவீர்கள்; அப்பொழுது, மனுஷகுமாரன் சிலுவ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ையப்படுவதற்கு ஒப்புக்கொடுக்கப்படுவ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, பிரதான ஆசாரியரும் வேதபாரகரும் ஜனத்தின் மூப்பரும், காய்பா என்னப்பட்ட பிரதான ஆசாரிய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மனையிலே கூடி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வைத் தந்திரமாய்ப் பிடித்துக் கொலைசெய்யும்படி ஆலோசனை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ிலும் ஜனங்களுக்குள்ளே கலகமுண்டாகாதபடிக்குப் பண்டிகையிலே அப்படிச் செய்யலாகாது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பெத்தானியாவில் குஷ்டரோகியாயிருந்த சீமோன் வீட்டில் இருக்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ஸ்திரீ விலையேறப்பெற்ற பரிமள தைலமுள்ள வெள்ளைக்கல்பரணியைக் கொண்டுவந்து,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ஜனபந்தியிலிருக்கும்போது, அந்தத் தைலத்தை அவர் சிரசின்மேல் ஊற்றின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டைய சீஷர்கள் அதைக்கண்டு விசனமடைந்து: இந்த வீண் செலவு என்னத்திற்க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த் தைலத்தை உயர்ந்த விலைக்கு விற்று, தரித்திரருக்குக் கொடுக்கலாமே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தை அறிந்து, அவர்களை நோக்கி: நீங்கள் இந்த ஸ்திரீயை ஏன் தொந்தரவு படுத்துகிற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நற்கிரியையைச் செய்திருக்கி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ரித்திரர் எப்போதும் உங்களிடத்திலிருக்கிறார்கள். நானோ எப்போதும் உங்களிடத்தில் இர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ள் இந்தத் தைலத்தை என் சரீரத்தின் மேல் ஊற்றினது என்னை அடக்கம் பண்ணுவதற்கு எத்தன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ுவிசேஷம் உலகத்தில் எங்கெங்கே பிரசங்கிக்கப்படுமோ அங்கங்கே இவளை நினைப்பதற்காக இவ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தும் சொல்லப்படும் என்று மெய்யாகவே உங்களுக்குச் 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, பன்னிருவரில் ஒருவனாகிய யூதாஸ்காரியோத்து என்பவன் பிரதான ஆசாரியரிடத்திற்குப்போய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ை உங்களுக்குக் காட்டிக்கொடுக்கிறேன், நீங்கள் எனக்கு என்ன கொடுக்கிறீர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அவனுக்கு முப்பது வெள்ளிக்காசைக் கொடுக்க உடன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முதல் அவன் அவரைக் காட்டிக்கொடுப்பதற்குச் சமயம் பார்த்துக்கொண்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த அப்பப்பண்டிகையின் முதல் நாளிலே, சீஷர்கள் இயேசுவினிடத்தில் வந்து: பஸ்காவ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சிப்பதற்கு நாங்கள் எங்கே உமக்கு ஆயத்தம் பண்ணச் சித்தமாயிருக்கிறீர் என்று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: நீங்கள் நகரத்திலே இன்னானிடத்திற்குப் போய்: என் வேளை சமீபமாயிருக்கிறது, உன் வீட்ட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சீஷரோடேகூடப் பஸ்காவை ஆசரிப்பேன் என்று போதகர் சொல்லுகிறார் என்று அவனுக்குச் சொல்ல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கற்பித்தபடி சீஷர்கள் போய், பஸ்காவை ஆயத்தம் 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யங்காலமானபோது, பன்னிருவரோடுங்கூட அவர் பந்திய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போஜனம்பண்ணுகையில், அவர்: உங்களிலொருவன் என்னைக் காட்டிக்கொடுப்பான் என்று மெய்ய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 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, அவர்கள் மிகவும் துக்கமடைந்து, அவரை நோக்கி: ஆண்டவரே நானோ, நானோ? என்று ஒவ்வொருவர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த்தொட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பிரதியுத்தரமாக: என்னோடே கூடத் தாலத்தில் கையிடுகிறவனே என்னைக் காட்டிக்கொட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குமாரன் தம்மைக்குறித்து எழுதியிருக்கிறபடியே போகிறார்; ஆகிலும் எந்த மனுஷனால் மனுஷகுமா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ட்டிக்கொடுக்கப்படுகிறாரோ, அந்த மனுஷனுக்கு ஐயோ; அந்த மனுஷன் பிறவாதிருந்தானானால்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மாயிரு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க் காட்டிக்கொடுத்த யூதாசும் அவரை நோக்கி: ரபீ, நானோ? என்றான்; அதற்கு அவர்: நீ சொன்னபடி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ோஜனம் பண்ணுகையில், இயேசு அப்பத்தை எடுத்து, ஆசீர்வதித்து, அதைப் பிட்டு, சீஷர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ு: நீங்கள் வாங்கிப் புசியுங்கள், இது என்னுடைய சரீரமாயிருக்கிற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பாத்திரத்தையும் எடுத்து ஸ்தோத்திரம்பண்ணி, அவர்களுக்குக் கொடுத்து: நீங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ிலே பானம்பண்ண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 பாவமன்னிப்புண்டாகும்படி அநேகருக்காகச் சிந்தப்படுகிற புது உடன்படிக்கைக்குரிய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த்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 முதல் இந்தத் திராட்சப்பழரசத்தை நவமானதாய் உங்களோடேகூட என் பிதாவின் ராஜ்யத்திலே நான் ப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ும் நாள் வரைக்கும் இதைப் பானம் பண்ணுவதில்லையென்று உங்களுக்குச் 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ஸ்தோத்திரப்பாட்டைப் பாடின பின்பு, ஒலிவமலைக்குப் புறப்பட்டு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இயேசு அவர்களை நோக்கி: மேய்ப்பனை வெட்டுவேன், மந்தையின் ஆடுகள் சிதறடிக்கப்படு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படி, இந்த இராத்திரியிலே நீங்கள் எல்லாரும் என்னிமித்தம் இடறலடை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நான் உயிர்த்தெழுந்த பின்பு, உங்களுக்கு முன்னே கலிலேயாவுக்குப் போ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துரு அவருக்குப் பிரதியுத்தரமாக: உமதுநிமித்தம் எல்லாரும் இடறலடைந்தாலும், நான் ஒருக்க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றலடைய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னை நோக்கி: இந்த இராத்திரியிலே சேவல் கூவுகிறதற்கு முன்னே, நீ என்னை மூன்று த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ுதலிப்பாய் என்று மெய்யாகவே உனக்குச் 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ப் பேதுரு: நான் உம்மோடே மரிக்கவேண்டியதாயிருந்தாலும், உம்மை மறுதலிக்கமாட்டேன் என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ஷர்கள் எல்லாரும் அப்படியே 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, இயேசு அவர்களோடே கெத்செமனே என்னப்பட்ட இடத்திற்கு வந்து, சீஷர்களை நோக்கி: நான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 ஜெபம்பண்ணுமளவும் நீங்கள் இங்கே உட்கார்ந்திருங்கள் என்று சொல்ல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துருவையும், செபதேயுவின் குமாரர் இருவரையும் கூட்டிக்கொண்டுபோய், துக்கமடையவும், வியாகுலப்பட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ட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, அவர்: என் ஆத்துமா மரணத்துக்கேதுவான துக்கங்கொண்டிருக்கிறது; நீங்கள் இங்கே தங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ோடே கூட விழித்திருங்கள் என்று சொல்ல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சற்று அப்புறம்போய், முகங்குப்புற விழுந்து: என் பிதாவே, இந்தப்பாத்திரம் என்ன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க்கூடுமானால் நீங்கும்படிசெய்யும்; ஆகிலும் என் சித்தத்தின்படியல்ல, உம்முடைய சித்தத்தின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க்கடவது என்று ஜெப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, அவர் சீஷர்களிடத்தில் வந்து, அவர்கள் நித்திரைபண்ணுகிறதைக்கண்டு, பேதுருவை நோக்கி: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 மணி நேரமாவது என்னோடேகூட விழித்திருக்கக்கூடாத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சோதனைக்குட்படாதபடிக்கு விழித்திருந்து ஜெபம்பண்ணுங்கள்; ஆவி உற்சாகமுள்ளதுதான், மாம்ச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ீனமுள்ள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மறுபடியும் இரண்டாந்தரம் போய்: என் பிதாவே, இந்தப் பாத்திரத்தில் நான் பானம்பண்ணினாலொழிய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ிட்டு நீங்கக்கூடாதாகில், உம்முடைய சித்தத்தின்படி ஆகக்கடவது என்று ஜெப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திரும்ப வந்தபோது, அவர்கள் மறுபடியும், நித்திரைபண்ணுகிறதைக் கண்டார்; அவர்களுடைய கண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ுந்த நித்திரைமயக்கம் அடைந்த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மறுபடியும் அவர்களைவிட்டுப் போய், மூன்றாந்தரமும் அந்த வார்த்தைகளையே சொல்லி ஜெப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தம்முடைய சீஷர்களிடத்தில் வந்து: இனி நித்திரைபண்ணி இளைப்பாறுங்கள்; இதோ, மனுஷகுமா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ிகளுடைய கைகளில் ஒப்புக்கொடுக்கப்படுகிற வேளை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ைக் காட்டிக்கொடுக்கிறவன், இதோ, வந்துவிட்டான், எழுந்திருங்கள் போவோ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இப்படிப் பேசுகையில், பன்னிருவரில் ஒருவனாகிய யூதாஸ் வந்தான்; அவனோடே கூடப் பிரதான ஆசாரிய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த்தின் மூப்பரும் அனுப்பின திரளான ஜனங்கள் பட்டயங்களையும், தடிகளையும் பிடித்துக்கொண்டு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ைக் காட்டிக்கொடுக்கிறவன்: நான் எவனை முத்தஞ்செய்வேனோ அவன்தான், அவனைப் பிடித்துக்கொள்ள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அவர்களுக்கு அடையாளம் சொல்லி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டனே, அவன் இயேசுவினிடத்தில் வந்து: ரபீ, வாழ்க என்று சொல்லி, அவரை முத்தஞ்செய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ை நோக்கி: சிநேகிதனே என்னத்திற்காக வந்திருக்கிறாய் என்றார். அப்பொழுது அவர்கள் கி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ு, இயேசுவின் மேல் கைபோட்டு, அவரைப் பிட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ப்பொழுது இயேசுவோடிருந்தவர்களில் ஒருவன் கைநீட்டித் தன் பட்டயத்தை உருவி, பிரதான ஆசாரிய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லைக்காரனைக் காதற வெட்ட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, இயேசு அவனை நோக்கி: உன் பட்டயத்தை திரும்ப அதின் உறையிலே போடு; பட்டயத்தை எட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ும் பட்டயத்தால் மடிந்து 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இப்பொழுது என் பிதாவை வேண்டிக்கொண்டால், அவர் பன்னிரண்டு லேகியோனுக்கு அதிகமான தூ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அனுப்பமாட்டாரென்று நினைக்கிறாய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ப்படிச் செய்வேனானால், இவ்விதமாய்ச் சம்பவிக்கவேண்டும் என்கிற வேதவாக்கியங்கள் எப்படி நிறைவே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ந்த வேளையிலே இயேசு ஜனங்களை நோக்கி: கள்ளனைப் பிடிக்கப் புறப்படுகிறது போல, நீங்கள் பட்டய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டிகளையும் எடுத்துக்கொண்டு என்னைப் பிடிக்கவந்தீர்கள்; நான் தினந்தோறும் உங்கள் நடுவிலே உட்கா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ாலயத்தில் உபதேசம்பண்ணிக்கொண்டிருந்தேன்; அப்பொழுது, நீங்கள் என்னைப் பிடிக்கவ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ஆகிலும் தீர்க்கதரிசிகள் எழுதியிருக்கிற வசனங்கள் நிறைவேறும்படி இவைகளெல்லாம் சம்பவி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 அப்பொழுது, சீஷர்களெல்லாரும் அவரைவிட்டு ஓடிப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இயேசுவைப்பிடித்தவர்கள் அவரைப் பிரதான ஆசாரியனாகிய காய்பாவினிடத்திற்குக் கொண்டுபோனார்கள்;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பாரகரும் மூப்பரும் கூடிவந்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ேதுரு, தூரத்திலே அவருக்குப் பின்சென்று, பிரதான ஆசாரியனுடைய அரமனைவரைக்கும் வந்து, உ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வேசித்து, முடிவைப்பார்க்கும்படி சேவகரோடே உட்கார்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ிரதான ஆசாரியரும் மூப்பரும் சங்கத்தார் யாவரும் இயேசுவைக் கொலைசெய்யும்படி அவருக்கு விரோத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ச்சாட்சி தே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ஒருவரும் அகப்படவில்லை; அநேகர் வந்து பொய் சாட்சி சொல்லியும் அவர்கள் சாட்சி ஒவ்வவில்லை; கடைச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ண்டு பொய்சாட்சிகள் வந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ேவனுடைய ஆலயத்தை இடித்துப்போடவும், மூன்று நாளைக்குள்ளே அதைக் கட்டவும் என்னாலே ஆகும் என்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இவன் சொன்னா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ப்பொழுது, பிரதான ஆசாரியன் எழுந்திருந்து, அவரை நோக்கி: இவர்கள் உனக்கு விரோதமாய்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தைக்குறித்து நீ ஒன்றும் சொல்லுகிறதில்லையா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இயேசுவோ பேசாமலிருந்தார். அப்பொழுது, பிரதான ஆசாரியன் அவரை நோக்கி: நீ தேவனுடைய குமார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தானா? அதை எங்களுக்குச் சொல்லும்படி ஜீவனுள்ள தேவன்பேரில் உன்னை ஆணையிட்டுக் கேட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தற்கு இயேசு: நீர் சொன்னபடிதான்; அன்றியும் மனுஷகுமாரன் சர்வ வல்லவருடைய வலது பாரிச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ற்றிருப்பதையும் வானத்தின் மேகங்கள்மேல் வருவதையும் இதுமுதல் காண்பீர்களென்று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பிரதான ஆசாரியன் தன் வஸ்திரங்களைக் கிழித்துக்கொண்டு: இவன் தேவதூஷணம் சொன்னான்; இன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கள் நமக்கு வேண்டியதென்ன? இதோ இவன் தூஷணத்தை இப்பொழுது கேட்ட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ங்களுக்கு என்னமாய்த் தோன்றுகிறதென்று கேட்டான். அதற்கு அவர்கள்: மரணத்த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்திரனாயிருக்கிறா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ப்பொழுது, அவருடைய முகத்தில் துப்பி, அவரைக் குட்டினார்கள்; சிலர் அவரைக் கன்னத்தில் அறைந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கிறிஸ்துவே, உம்மை அடித்தவன் யார்? அதை ஞானதிருஷ்டியினால் எங்களுக்குச் சொல்ல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த்தருணத்தில் பேதுரு வெளியே வந்து அரமனை முற்றத்தில் உட்கார்ந்திருந்தான். அப்பொழுது, வேலைக்கா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த்தி அவனிடத்தில் வந்து: நீயும் கலிலேயனாகிய இயேசுவோடே கூட இருந்தாய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தற்கு அவன்: நீ சொல்லுகிறது எனக்குத் தெரியாது என்று எல்லாருக்கும் முன்பாக மறுதல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வன், வாசல் மண்டபத்திற்குப் போனபொழுது வேறொருத்தி அவனைக் கண்டு: இவனும் நசரேனாகிய இயேசுவோடே 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ான் என்று அங்கே இருந்தவர்களுக்குச் சொன்ன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வனோ: அந்த மனுஷனை நான் அறியேன் என்று ஆணையிட்டு, மறுபடியும் மறுதல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சற்று நேரத்திற்குபின்பு அங்கே நின்றவர்கள் பேதுருவினிடத்தில் வந்து: மெய்யாகவே நீயும் அவர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்; உன் பேச்சு உன்னை வெளிப்படுத்துகிறது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அப்பொழுது அவன்: அந்த மனுஷனை அறியேன் என்று சொல்லி, சபிக்கவும் சத்தியம்பண்ணவும் தொடங்கினான். உ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வல் கூவ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அப்பொழுது பேதுரு: சேவல் கூவுகிறதற்கு முன்னே, நீ என்னை மூன்று தரம் மறுதலிப்பாய் என்று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னிடத்தில் சொன்ன வசனத்தை நினைத்துகொண்டு, வெளியே போய், மனங்கசந்து அழு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2026-10-21T01:58:42Z</dcterms:created>
  <dcterms:modified xsi:type="dcterms:W3CDTF">2026-10-21T01:58:42Z</dcterms:modified>
  <dc:title>மத்தேயு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