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, யோசேப்பு அவ்விருவரையும் கொண்டுவந்து, எப்பிராயீமைத் தன் வலது கையினாலே இஸ்ரவேலின் இடது கைக்கு நேராகவும், மனாசேயைத் தன் இடதுகையினாலே இஸ்ரவேலின் வலதுகைக்கு நேராகவும் விட்ட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, யோசேப்பு அவ்விருவரையும் கொண்டுவந்து, எப்பிராயீமைத் தன் வலது கையினாலே இஸ்ரவேலின் இடது கைக்கு நேராகவும், மனாசேயைத் தன் இடதுகையினாலே இஸ்ரவேலின் வலதுகைக்கு நேராகவும் விட்ட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, யோசேப்பு அவ்விருவரையும் கொண்டுவந்து, எப்பிராயீமைத் தன் வலது கையினாலே இஸ்ரவேலின் இடது கைக்கு நேராகவும், மனாசேயைத் தன் இடதுகையினாலே இஸ்ரவேலின் வலதுகைக்கு நேராகவும் விட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இஸ்ரவேல், மனமறிய, தன் வலதுகையை நீட்டி, இளையவனாகிய எப்பிராயீமுடைய தலையின்மேலும், மனாசே மூத்தவனாயிருந்தும், தன் இடதுகையை மனாசேயுடைய தலையின்மேலும் வைத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இஸ்ரவேல், மனமறிய, தன் வலதுகையை நீட்டி, இளையவனாகிய எப்பிராயீமுடைய தலையின்மேலும், மனாசே மூத்தவனாயிருந்தும், தன் இடதுகையை மனாசேயுடைய தலையின்மேலும் வைத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யோசேப்பை ஆசீர்வதித்து: என் பிதாக்களாகிய ஆபிரகாமும் ஈசாக்கும் வழிபட்டு வணங்கிய தேவனும், நான் பிறந்த நாள்முதல் இந்நாள்வரைக்கும் என்னை ஆதரித்துவந்த தேவன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யோசேப்பை ஆசீர்வதித்து: என் பிதாக்களாகிய ஆபிரகாமும் ஈசாக்கும் வழிபட்டு வணங்கிய தேவனும், நான் பிறந்த நாள்முதல் இந்நாள்வரைக்கும் என்னை ஆதரித்துவந்த தேவன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ல்லாத் தீமைக்கும் நீங்கலாக்கி என்னை மீட்ட தூதனுமானவர் இந்தப் பிள்ளைகளை ஆசீர்வதிப்பாராக, என்பேரும் என் பிதாக்களாகிய ஆபிரகாம் ஈசாக்கு என்பவர்களின் பேரும் இவர்களுக்கு இடப்படக்கடவது; பூமியில் இவர்கள் மிகுதியாய்ப் பெருகக்கடவர்கள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ல்லாத் தீமைக்கும் நீங்கலாக்கி என்னை மீட்ட தூதனுமானவர் இந்தப் பிள்ளைகளை ஆசீர்வதிப்பாராக, என்பேரும் என் பிதாக்களாகிய ஆபிரகாம் ஈசாக்கு என்பவர்களின் பேரும் இவர்களுக்கு இடப்படக்கடவது; பூமியில் இவர்கள் மிகுதியாய்ப் பெருகக்கடவர்கள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கப்பன் தன் வலதுகையை எப்பிராயீமுடைய தலையின்மேல் வைத்ததை யோசேப்பு கண்டு, அது தனக்குப் பிரியமில்லாதபடியால், எப்பீராயீமுடைய தலையின்மேல் இருந்த தன் தகப்பனுடைய கையை மனாசேயினுடைய தலையின்மேல் வைக்கும்படிக்கு எடுத்து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கப்பன் தன் வலதுகையை எப்பிராயீமுடைய தலையின்மேல் வைத்ததை யோசேப்பு கண்டு, அது தனக்குப் பிரியமில்லாதபடியால், எப்பீராயீமுடைய தலையின்மேல் இருந்த தன் தகப்பனுடைய கையை மனாசேயினுடைய தலையின்மேல் வைக்கும்படிக்கு எடுத்து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தகப்பனே, அப்படியல்ல, இவன் மூத்தவன், இவனுடைய தலையின்மேல் உம்முடைய வலதுகையை வைக்கவேண்டும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தகப்பனோ தடுத்து: அது எனக்குத் தெரியும், என் மகனே, எனக்குத் தெரியும்; இவனும் ஒரு ஜனக்கூட்டமாவான், இவனும் பெருகுவான்; இவனுடைய தம்பியோ இவனிலும் அதிகமாய்ப் பெருகுவான்; அவனுடைய சந்ததியார் திரளான ஜனங்களாவார்கள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தகப்பனோ தடுத்து: அது எனக்குத் தெரியும், என் மகனே, எனக்குத் தெரியும்; இவனும் ஒரு ஜனக்கூட்டமாவான், இவனும் பெருகுவான்; இவனுடைய தம்பியோ இவனிலும் அதிகமாய்ப் பெருகுவான்; அவனுடைய சந்ததியார் திரளான ஜனங்களாவார்கள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தகப்பனோ தடுத்து: அது எனக்குத் தெரியும், என் மகனே, எனக்குத் தெரியும்; இவனும் ஒரு ஜனக்கூட்டமாவான், இவனும் பெருகுவான்; இவனுடைய தம்பியோ இவனிலும் அதிகமாய்ப் பெருகுவான்; அவனுடைய சந்ததியார் திரளான ஜனங்களாவார்கள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வ்விதமாக அவன் அன்றைத்தினம் அவர்களை ஆசீர்வதித்து: தேவன் உன்னை எப்பிராயீமைப்போலவும் மனாசேயைப்போலவும் ஆக்குவாராக என்று இஸ்ரவேலர் உன்னை முன்னிட்டு வாழ்த்துவார்கள் என்று சொல்லி, எப்பிராயீமை மனாசேக்கு முன்னே வைத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வ்விதமாக அவன் அன்றைத்தினம் அவர்களை ஆசீர்வதித்து: தேவன் உன்னை எப்பிராயீமைப்போலவும் மனாசேயைப்போலவும் ஆக்குவாராக என்று இஸ்ரவேலர் உன்னை முன்னிட்டு வாழ்த்துவார்கள் என்று சொல்லி, எப்பிராயீமை மனாசேக்கு முன்னே வைத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வ்விதமாக அவன் அன்றைத்தினம் அவர்களை ஆசீர்வதித்து: தேவன் உன்னை எப்பிராயீமைப்போலவும் மனாசேயைப்போலவும் ஆக்குவாராக என்று இஸ்ரவேலர் உன்னை முன்னிட்டு வாழ்த்துவார்கள் என்று சொல்லி, எப்பிராயீமை மனாசேக்கு முன்னே வைத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, இஸ்ரவேல் யோசேப்பை நோக்கி: இதோ, நான் மரணமடையப்போகிறேன்; தேவன் உங்களோடே இருப்பார்; அவர் உங்கள் பிதாக்களின் தேசத்துக்கு உங்களைத் திரும்பவும் போகப்பண்ணுவார் என்ற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, இஸ்ரவேல் யோசேப்பை நோக்கி: இதோ, நான் மரணமடையப்போகிறேன்; தேவன் உங்களோடே இருப்பார்; அவர் உங்கள் பிதாக்களின் தேசத்துக்கு உங்களைத் திரும்பவும் போகப்பண்ணுவார் என்ற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சகோதரருக்குக் கொடுத்ததைப்பார்க்கிலும், நான் என் பட்டயத்தாலும், என் வில்லினாலும், எமோரியர் கையிலிருந்து சம்பாதித்த ஒரு நிலத்தை உனக்கு அதிகமான பங்காகக் கொடுத்தேன் என்றும் சொன்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சகோதரருக்குக் கொடுத்ததைப்பார்க்கிலும், நான் என் பட்டயத்தாலும், என் வில்லினாலும், எமோரியர் கையிலிருந்து சம்பாதித்த ஒரு நிலத்தை உனக்கு அதிகமான பங்காகக் கொடுத்தேன் என்றும் சொன்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தற்குப்பின்பு, உம்முடைய தகப்பனாருக்கு வருத்தமாயிருக்கிறது என்று யோசேப்புக்குச் சொல்லப்பட்டது. அப்பொழுது அவன் தன் இரண்டு குமாரராகிய மனாசேயையும் எப்பீராயீமையும் தன்னோடேகூடக் கொண்டுபோ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தற்குப்பின்பு, உம்முடைய தகப்பனாருக்கு வருத்தமாயிருக்கிறது என்று யோசேப்புக்குச் சொல்லப்பட்டது. அப்பொழுது அவன் தன் இரண்டு குமாரராகிய மனாசேயையும் எப்பீராயீமையும் தன்னோடேகூடக் கொண்டுபோ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உம்முடைய குமாரனாகிய யோசேப்பு உம்மிடத்தில் வந்திருக்கிறார் என்று யாக்கோபுக்குச் அறிவிக்கப்பட்டது; அப்பொழுது இஸ்ரவேல் தன்னைத் திடப்படுத்திக் கொண்டு, கட்டிலின்மேல் உட்கார்ந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உம்முடைய குமாரனாகிய யோசேப்பு உம்மிடத்தில் வந்திருக்கிறார் என்று யாக்கோபுக்குச் அறிவிக்கப்பட்டது; அப்பொழுது இஸ்ரவேல் தன்னைத் திடப்படுத்திக் கொண்டு, கட்டிலின்மேல் உட்கார்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ாக்கோபு யோசேப்பை நோக்கி: சர்வவல்லமையுள்ள தேவன் கானான் தேசத்திலுள்ள லூஸ் என்னும் இடத்தில் எனக்குத் தரிசனமாகி, என்னை ஆசீர்வதித்து: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ைப் பலுகவும் பெருகவும் பண்ணி, உன்னைப் பல ஜனக்கூட்டமாக்கி, உனக்குப் பின்வரும் உன் சந்ததிக்கு இந்தத் தேசத்தை நித்திய சுதந்தரமாகக் கொடுப்பேன் என்று என்னோடே சொன்ன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ைப் பலுகவும் பெருகவும் பண்ணி, உன்னைப் பல ஜனக்கூட்டமாக்கி, உனக்குப் பின்வரும் உன் சந்ததிக்கு இந்தத் தேசத்தை நித்திய சுதந்தரமாகக் கொடுப்பேன் என்று என்னோடே சொன்ன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ன்னிடத்தில் எகிப்துக்கு வருமுன்னே உனக்கு எகிப்துதேசத்தில் பிறந்த உன் இரண்டு குமாரரும் என்னுடைய குமாரர்; ரூபன் சிமியோன் என்பவர்களைப்போல, எப்பீராயீமும் மனாசேயும் என்னுடையவ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ர்களுக்குப்பின், நீ பெறும் பிள்ளைகள் உன்னுடையவர்கள்; அவர்கள் தங்கள் தங்கள் சகோதரருடைய பேரால் அழைக்கப்பட்டு அவர்களுக்குரிய சுதந்தரத்தில் பங்குபெறுவ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ர்களுக்குப்பின், நீ பெறும் பிள்ளைகள் உன்னுடையவர்கள்; அவர்கள் தங்கள் தங்கள் சகோதரருடைய பேரால் அழைக்கப்பட்டு அவர்களுக்குரிய சுதந்தரத்தில் பங்குபெறுவ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பதானைவிட்டு வருகையில், கானான் தேசத்தில் எப்பிராத்தாவுக்குக் கொஞ்சம் தூரம் இருக்கும்போது, வழியிலே ராகேல் என்னண்டையிலே மரணமடைந்தாள்; அவளை அங்கே பெத்லகேம் என்னும் எப்பிராத்தா ஊருக்குப் போகிற வழியிலே அடக்கம்பண்ணினேன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பதானைவிட்டு வருகையில், கானான் தேசத்தில் எப்பிராத்தாவுக்குக் கொஞ்சம் தூரம் இருக்கும்போது, வழியிலே ராகேல் என்னண்டையிலே மரணமடைந்தாள்; அவளை அங்கே பெத்லகேம் என்னும் எப்பிராத்தா ஊருக்குப் போகிற வழியிலே அடக்கம்பண்ணினேன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் யோசேப்பின் குமாரரைப் பார்த்து: இவர்கள் யார் என்று கேட்ட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சேப்பு தன் தகப்பனை நோக்கி: இவர்கள் இவ்விடத்தில் தேவன் அருளின குமாரர் என்றான். அப்பொழுது அவன்: நான் அவர்களை ஆசீர்வதிக்கும்படி அவர்களை என் கிட்டக்கொண்டுவா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சேப்பு தன் தகப்பனை நோக்கி: இவர்கள் இவ்விடத்தில் தேவன் அருளின குமாரர் என்றான். அப்பொழுது அவன்: நான் அவர்களை ஆசீர்வதிக்கும்படி அவர்களை என் கிட்டக்கொண்டுவா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ுதிர்வயதினால் இஸ்ரவேலின் கண்கள் மங்கலாயிருந்தபடியால், அவன் நன்றாய்ப் பார்க்கக் கூடாதிருந்தது. அவர்களை அவனண்டையிலே சேரப்பண்ணினான்; அப்பொழுது அவன் அவர்களை முத்தஞ்செய்து அணைத்துக்கொண்ட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ுதிர்வயதினால் இஸ்ரவேலின் கண்கள் மங்கலாயிருந்தபடியால், அவன் நன்றாய்ப் பார்க்கக் கூடாதிருந்தது. அவர்களை அவனண்டையிலே சேரப்பண்ணினான்; அப்பொழுது அவன் அவர்களை முத்தஞ்செய்து அணைத்துக்கொண்ட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் யோசேப்பை நோக்கி: உன் முகத்தைக் காண்பேன் என்று நான் நினைக்கவில்லை; ஆனாலும் இதோ, உன் சந்ததியையும் காணும்படி தேவன் எனக்கு அருள் செய்தார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் யோசேப்பை நோக்கி: உன் முகத்தைக் காண்பேன் என்று நான் நினைக்கவில்லை; ஆனாலும் இதோ, உன் சந்ததியையும் காணும்படி தேவன் எனக்கு அருள் செய்தார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னுடைய முழங்கால்கள் நடுவே இருந்த பிள்ளைகளை யோசேப்பு பின்னிடப்பண்ணி, அவனுடைய முகத்துக்கு முன்பாகத் தரைமட்டும் குனிந்து வணங்க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0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્યાર બાદ યૂસફે તે બંનેને લીધા, એફ્રાઈમને જમણી બાજુએ રાખ્યો જેથી તે ઇસ્રાએલની ડાબી બાજુએ રહ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ાશ્શાને ડાબી બાજુએ રાખ્યો, જેથી તે ઇસ્રાએલની જમણી બાજુએ રહે; ને એમ તે તેઓને ઇસ્રાએલની પાસે લઈ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રંતુ ઇસ્રાએલે પોતાનો જમણો હાથ લાંબો કરીને એફ્રાઈમ જે નાનો હતો તેના માંથા પર મૂક્યો, અને પોત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ડાબો હાથ આંટી પાડીને મનાશ્શાના માંથા પર મૂકયો, જો કે, મનાશ્શા જયેષ્ઠ હત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છી તેણે યૂસફને આશીર્વાદ આપતાં કહ્યું,“જે દેવની સાક્ષીએ માંરા પિતૃઓ ઇબ્રાહિમ અને ઇસહાક ચાલ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, જે દેવે મને સમગ્ર જીવનપર્યત સંભાળ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જે દેવદૂતે મને સર્વ અનિષ્ટોમાંથી ઉગાર્યો છે, તે આ છોકરાઓને આશીર્વાદ આપો; અને માંરું નામ તથ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ા પિતૃઓ ઇબ્રાહિમ અને ઇસહાકનાં નામ એમના વડે અમર રહો. અને આ પૃથ્વી પર એમના વંશની વૃદ્વિ થાઓ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રંતુ જયારે યૂસફે જોયું કે, તેના બાપે પોતાનો જમણો હાથ એફ્રાઈમને માંથે મૂકયો તો એ બાબતે નાખુ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; અને એફ્રાઈમના માંથા પરથી હાથ ખસેડીને મનાશ્શાના માંથા પર લઈ જવા તેણે પોતાના પિતાનો હાથ ઉપાડ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અને પિતાને કહ્યું, “એમ નહિ, પિતાજી, કારણ કે આ જયેષ્ઠ છે; તમાંરો જમણો હાથ એના માંથા પર મૂક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પરંતુ તેના પિતાજીએ એમ કરવાની ના પાડીને કહ્યું, “હું જાણું છું, બેટા, મને ખબર છે. એ પણ એક પ્રજ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િતા થશે, અને મહાન પણ થશે; પરંતુ તેનો નાનો ભાઈ તો તેના કરતાં પણ મોટો થશે, ને તેનાં સંતાનોમાંથી અને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જાઓ થશે અને અતિ બહોળી દેશ જાતિ થ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આમ, તે દિવસે તેમને આશીર્વાદ આપી ઇસ્રાએલે કહ્યું,“ઇસ્રાએલના લોકો જ્યારે પણ કોઇને આશીર્વાદ આપ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રે તમાંરા નામનો ઉપયોગ કરશે, તેઓ કહેશે, ‘દેવ તમને એફ્રાઈમ અને મનાશ્શા જેવા બનાવો.”આમ 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્રાઈમને મનાશ્શાથી આગળ મૂક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છી યૂસફને ઇસ્રાએલે કહ્યું, “જુઓ, હવે માંરો અંત નજીક છે, પરંતુ દેવ તમને સાથ આપશે. અને ફરીથી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ંરા પિતૃઓના દેશમાં લઈ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રંતુ મે તને તારા ભાઈઓ કરતાં એક ભાગ વધારે આપ્યો છે, શખેમ પહાડ આપું છું જે મેં અમોરીઓ પાસ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ી તરવાર તથા માંરા ધનુષ્યની તાકાતથી એ જીતી લીધો હત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સમય જતાં યૂસફને કોઈકે, સમાંચાર આપ્યા કે, તારા પિતાજી માંદા પડયા છે. તેથી તરત જ તે પોતાના બ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ત્રો મનાશ્શા અને એફ્રાઈમને લઈને મળવા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જયારે કોઈકે યાકૂબને ખબર આપી કે, “તારો પુત્ર યૂસફ મળવા આવ્યો છે.” એટલે તે શરીરની બધી તાકાત ભેગ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ને ખાટલા પર બેઠો થઈ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અને ઇસ્રાએલે યૂસફને કહ્યું, “કનાન દેશના લૂઝ ગામે સર્વસમર્થ દેવે મને દર્શન આપ્યાં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છી આશીર્વાદ આપીને કહ્યું હતું કે, ‘જો, હું તારો વંશવેલો વધારીશ, તારાં સંતાનોની વૃધ્ધિ કરીશ;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ા પછી તારા વંશજોને આ દેશના કાયમના ધણી બનાવીશ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અને માંરા મિસરમાં આવતા પહેલાં મિસરમાં તને પ્રાપ્ત થયેલા બે પુત્રો હવે માંરા પુત્ર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રૂબેન અને શિમયોનની જેમ હવે એફ્રાઈમ અને મનાશ્શા માંરા પુત્રો ગણાશે. એમના પછી થયેલાં તારાં સંત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ાં કહેવાશે; અને તેમનો પ્રદેશ તેમના ભાઈઓનાં નામે ઓળખ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જયારે હું પાદાનથી આવતો હતો ત્યારે એફ્રાથ પહોંચવાને થોડો રસ્તો બાકી હતો તે દરમ્યાન રસ્તામાં જ કન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શમાં જ રાહેલનું દુ:ખદ અવસાન થયું; એટલે મેં તેને એફ્રાથના એટલે બેથલેહેમના માંર્ગમાં જ દફનાવ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અને પછી જયારે યૂસફના પુત્રોને ઇસ્રાએલે જોયા ત્યારે તેણે તેમને સવાલ કર્યો, “આ કોણ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એટલે યૂસફે કહ્યું, “એ તો માંરા પુત્રો છે, જે દેવે મને અહીં આપ્યાં છે.”ઇસ્રાએલે કહ્યું, “એ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ી પાસે લાવ, જેથી હું એમને આશીર્વાદ આપ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હવે વૃદ્વાવસ્થાને કારણે ઇસ્રાએલની આંખોનું તેજ ઓછું થયું હતું. તેને દેખાતું ન હતું. તેથી યૂસફ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ે તેમની પાસે લઈ આવ્યો એટલે તેણે તેઓને ચુંબન કર્યુ અને પછી તે તેઓને કોટે વળગ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છી ઇસ્રાએલે કહ્યું, “મને તો સ્વપ્નમાંય ખબર નહોતી કે, હું તારું મોઢું જોઈ શકીશ. પરંતુ દેવે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ે તારાં સંતાનોનાં મુખ પણ બતાવ્યા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છી યૂસફે તેમને તેમના ખોળામાંથી લઈ લીધા અને જમીનને માંથું અડાડીને પ્રણામ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2026-10-21T04:43:08Z</dcterms:created>
  <dcterms:modified xsi:type="dcterms:W3CDTF">2026-10-21T04:43:08Z</dcterms:modified>
  <dc:title>ઉત્પત્તિ : 48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