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0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viour, hold me close to Thee, 
Kept by the power of God ; 
Only this my trust shall be, 
Kept by the power of Go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weetly kept  in perfect peace, 
When from fears He gives release ; 
Kept M through faith  till time shall cease, 
Kept by the power of Go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Kept from every evil thing, 
Kept by the power of God ; 
Underneath His sheltering wing, 
Kept by the power of Go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Kept till earthly perils past, 
Kept by the power of God ; 
We shall overcome at I ast, 
Kept by the power of God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Kept to sing His praise above, 
Kept by the power of God ; 
Wondrous mercy, wondrous love, 
Kept by the power of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2026-07-31T14:56:50Z</dcterms:created>
  <dcterms:modified xsi:type="dcterms:W3CDTF">2026-07-31T14:56:50Z</dcterms:modified>
  <dc:title>Hymn : 549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