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னுடைய கூட்டாளிகளெல்லாரும் வெட்கமடைவார்கள்; தொழிலாளிகள் நரஜீவன்கள்தானே; அவர்கள் எல்லாரும் கூடிவந்து நிற்கட்டும், அவர்கள் ஏகமாய்த் திகைத்துவெட்கப்பட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வனுடைய கூட்டாளிகளெல்லாரும் வெட்கமடைவார்கள்; தொழிலாளிகள் நரஜீவன்கள்தானே; அவர்கள் எல்லாரும் கூடிவந்து நிற்கட்டும், அவர்கள் ஏகமாய்த் திகைத்துவெட்கப்பட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ல்லன் இரும்பைக் குறட்டால் இடுக்கி, உலையிலே காயவைத்து, சுத்திகளால் அதை உருவாக்கி, தன்புயபலத்தினால் அதைப் பண்படுத்துகிறான்; பட்டினியாயிருந்து பெலனற்றுப்போகிறான்; தண்ணீர் குடியாமல் களைத்துப்போ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ொல்லன் இரும்பைக் குறட்டால் இடுக்கி, உலையிலே காயவைத்து, சுத்திகளால் அதை உருவாக்கி, தன்புயபலத்தினால் அதைப் பண்படுத்துகிறான்; பட்டினியாயிருந்து பெலனற்றுப்போகிறான்; தண்ணீர் குடியாமல் களைத்துப்போ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ச்சன் நூல்பிடித்து, மட்டப்பலகையால் மரத்துக்குக் குறிபோட்டு உளிகளினால் உருப்படுத்தி கவராசத்தினால் அதை வகுத்து, மனுஷ சாயலாக மனுஷரூபத்தின்படி உருவமாக்குகிறான்; அதைக் கோவிலிலே நாட்டி வை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ச்சன் நூல்பிடித்து, மட்டப்பலகையால் மரத்துக்குக் குறிபோட்டு உளிகளினால் உருப்படுத்தி கவராசத்தினால் அதை வகுத்து, மனுஷ சாயலாக மனுஷரூபத்தின்படி உருவமாக்குகிறான்; அதைக் கோவிலிலே நாட்டி வை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தனக்குக் கேதுருக்களை வெட்டுகிறான்; ஒரு மருதமரத்தையாவது கர்வாலிமரத்தையாவது, தெரிந்துகொண்டு, காட்டுமரங்களிலே பெலத்த மரத்தைத் தன் காரியத்துக்காக வளர்க்கிறான்; அல்லது அசோகமரத்தை நடுகிறான், மழை அதை வளரச்செய்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தனக்குக் கேதுருக்களை வெட்டுகிறான்; ஒரு மருதமரத்தையாவது கர்வாலிமரத்தையாவது, தெரிந்துகொண்டு, காட்டுமரங்களிலே பெலத்த மரத்தைத் தன் காரியத்துக்காக வளர்க்கிறான்; அல்லது அசோகமரத்தை நடுகிறான், மழை அதை வளரச்செய்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 அவைகள் அடுப்புக்காகும்போது, அவன் அவைகளில் எடுத்துக் குளிர்காய்கிறான்; நெருப்பைமூட்டி அப்பமும் சுடுகிறான்; அதினால் ஒரு தெய்வத்தையும் உண்டுபண்ணி, அதைப் பணிந்துகொள்ளுகிறான்; ஒரு விக்கிரகத்தையும் அதினால் செய்து, அதை வணங்க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 அவைகள் அடுப்புக்காகும்போது, அவன் அவைகளில் எடுத்துக் குளிர்காய்கிறான்; நெருப்பைமூட்டி அப்பமும் சுடுகிறான்; அதினால் ஒரு தெய்வத்தையும் உண்டுபண்ணி, அதைப் பணிந்துகொள்ளுகிறான்; ஒரு விக்கிரகத்தையும் அதினால் செய்து, அதை வணங்க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க்கு அவைகள் அடுப்புக்காகும்போது, அவன் அவைகளில் எடுத்துக் குளிர்காய்கிறான்; நெருப்பைமூட்டி அப்பமும் சுடுகிறான்; அதினால் ஒரு தெய்வத்தையும் உண்டுபண்ணி, அதைப் பணிந்துகொள்ளுகிறான்; ஒரு விக்கிரகத்தையும் அதினால் செய்து, அதை வணங்க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ஒரு துண்டை அடுப்பில் எரிக்கிறான்; ஒரு துண்டினால் இறைச்சியைச் சமைத்துப் புசித்து, பொரியலைப்பொரித்து திருப்தியாகி குளிருங்காய்ந்து: ஆஆ, அனலானேன்; நெருப்பைக் கண்டேன் என்று சொல்லி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ல் ஒரு துண்டை அடுப்பில் எரிக்கிறான்; ஒரு துண்டினால் இறைச்சியைச் சமைத்துப் புசித்து, பொரியலைப்பொரித்து திருப்தியாகி குளிருங்காய்ந்து: ஆஆ, அனலானேன்; நெருப்பைக் கண்டேன் என்று சொல்லி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் மீதியான துண்டைத் தனக்கு விக்கிரகதெய்வமாகச் செய்து, அதற்குமுன் விழுந்து, அதை வணங்கி; நீ என் தெய்வம், என்னை இரட்சிக்க வேண்டும் என்று அதை நோக்கி மன்றாட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் மீதியான துண்டைத் தனக்கு விக்கிரகதெய்வமாகச் செய்து, அதற்குமுன் விழுந்து, அதை வணங்கி; நீ என் தெய்வம், என்னை இரட்சிக்க வேண்டும் என்று அதை நோக்கி மன்றாட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றியாமலும் உணராமலுமிருக்கிறார்கள்; காணாதபடிக்கு அவர்கள் கண்களும், உணராதபடிக்கு அவர்கள் இருதயமும் அடைக்கப்பட்ட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றியாமலும் உணராமலுமிருக்கிறார்கள்; காணாதபடிக்கு அவர்கள் கண்களும், உணராதபடிக்கு அவர்கள் இருதயமும் அடைக்கப்பட்ட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ல் பாதியை அடுப்பில் எரித்தேன்; அதின் தழலின்மேல் அப்பத்தையும் சுட்டு, இறைச்சியையும் பொரித்துப் புசித்தேன்; அதில் மீதியான துண்டை நான் அருவருப்பான விக்கிரகமாக்கலாமா? ஒரு மரக்கட்டையை வணங்கலாமா என்று சொல்ல, தன் மனதில் அவனுக்குத் தோன்றவில்லை; அம்மாத்திரம் அறிவும் சொரணையும் இ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ல் பாதியை அடுப்பில் எரித்தேன்; அதின் தழலின்மேல் அப்பத்தையும் சுட்டு, இறைச்சியையும் பொரித்துப் புசித்தேன்; அதில் மீதியான துண்டை நான் அருவருப்பான விக்கிரகமாக்கலாமா? ஒரு மரக்கட்டையை வணங்கலாமா என்று சொல்ல, தன் மனதில் அவனுக்குத் தோன்றவில்லை; அம்மாத்திரம் அறிவும் சொரணையும் இ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ல் பாதியை அடுப்பில் எரித்தேன்; அதின் தழலின்மேல் அப்பத்தையும் சுட்டு, இறைச்சியையும் பொரித்துப் புசித்தேன்; அதில் மீதியான துண்டை நான் அருவருப்பான விக்கிரகமாக்கலாமா? ஒரு மரக்கட்டையை வணங்கலாமா என்று சொல்ல, தன் மனதில் அவனுக்குத் தோன்றவில்லை; அம்மாத்திரம் அறிவும் சொரணையும் இ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சாம்பலை மேய்கிறான்; வஞ்சிக்கப்பட்ட மனம் அவனை மோசப்படுத்தினது; அவன் தன் ஆத்துமாவைத் தப்புவிக்காமலும்; என் வலதுகையிலே அபத்தம் அல்லவோ இருக்கிறதென்று சொல்லாமலும் இருக்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சாம்பலை மேய்கிறான்; வஞ்சிக்கப்பட்ட மனம் அவனை மோசப்படுத்தினது; அவன் தன் ஆத்துமாவைத் தப்புவிக்காமலும்; என் வலதுகையிலே அபத்தம் அல்லவோ இருக்கிறதென்று சொல்லாமலும் இ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ாக்கோபே, இஸ்ரவேலே, இவைகளை நினை; நீ என் தாசன்; நான் உன்னை உருவாக்கினேன்; நீ என் தாசன்; இஸ்ரவேலே, நீ என்னால் மறக்கப்படுவ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ாக்கோபே, இஸ்ரவேலே, இவைகளை நினை; நீ என் தாசன்; நான் உன்னை உருவாக்கினேன்; நீ என் தாசன்; இஸ்ரவேலே, நீ என்னால் மறக்கப்படு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ீறுதல்களை மேகத்தைப்போலவும், உன் பாவங்களைக் கார்மேகத்தைப்போலவும் அகற்றிவிட்டேன்; என்னிடத்தில் திரும்பு; உன்னை நான் மீட்டுக்கொண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மீறுதல்களை மேகத்தைப்போலவும், உன் பாவங்களைக் கார்மேகத்தைப்போலவும் அகற்றிவிட்டேன்; என்னிடத்தில் திரும்பு; உன்னை நான் மீட்டுக்கொண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ங்களே, களித்துப் பாடுங்கள்; கர்த்தர் இதைச் செய்தார்; பூதலத்தின் தாழ்விடங்களே, ஆர்ப்பரியுங்கள்; பர்வதங்களே, காடுகளே, காட்டிலுள்ள சகல மரங்களே, கெம்பீரமாய் முழங்குங்கள்; கர்த்தர் யாக்கோபை மீட்டு, இஸ்ரவேலிலே மகிமைப்பட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ங்களே, களித்துப் பாடுங்கள்; கர்த்தர் இதைச் செய்தார்; பூதலத்தின் தாழ்விடங்களே, ஆர்ப்பரியுங்கள்; பர்வதங்களே, காடுகளே, காட்டிலுள்ள சகல மரங்களே, கெம்பீரமாய் முழங்குங்கள்; கர்த்தர் யாக்கோபை மீட்டு, இஸ்ரவேலிலே மகிமைப்பட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னங்களே, களித்துப் பாடுங்கள்; கர்த்தர் இதைச் செய்தார்; பூதலத்தின் தாழ்விடங்களே, ஆர்ப்பரியுங்கள்; பர்வதங்களே, காடுகளே, காட்டிலுள்ள சகல மரங்களே, கெம்பீரமாய் முழங்குங்கள்; கர்த்தர் யாக்கோபை மீட்டு, இஸ்ரவேலிலே மகிமைப்பட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மீட்பரும், தாயின் கர்ப்பத்தில் உன்னை உருவாக்கினவருமான கர்த்தர் சொல்லுகிறதாவது: நானே எல்லாவற்றையும் செய்கிற கர்த்தர், நான் ஒருவராய் வானங்களை விரித்து, நானே பூமியைப் பரப்பினவ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மீட்பரும், தாயின் கர்ப்பத்தில் உன்னை உருவாக்கினவருமான கர்த்தர் சொல்லுகிறதாவது: நானே எல்லாவற்றையும் செய்கிற கர்த்தர், நான் ஒருவராய் வானங்களை விரித்து, நானே பூமியைப் பரப்பினவ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்டுக்கதைக்காரரின் குறிகளை அபத்தமாக்கி, குறிசொல்லுகிறவர்களை நிர்மூடராக்கி, ஞானிகளை வெட்கப்படுத்தி, அவர்கள் அறிவைப் பைத்தியமாகப் பண்ணுகிறவ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ட்டுக்கதைக்காரரின் குறிகளை அபத்தமாக்கி, குறிசொல்லுகிறவர்களை நிர்மூடராக்கி, ஞானிகளை வெட்கப்படுத்தி, அவர்கள் அறிவைப் பைத்தியமாகப் பண்ணுகிறவ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ன் ஊழியக்காரரின் வார்த்தையை நிலைப்படுத்தி, என் ஸ்தானாபதிகளின் ஆலோசனையை நிறைவேற்றி: குடியேறுவாய் என்று எருசலேமுக்கும், கட்டப்படுவீர்கள் என்று யூதாவின் பட்டணங்களுக்கும் சொல்லி, அவைகளின் பாழான ஸ்தலங்களை எடுப்பிப்பவ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என் ஊழியக்காரரின் வார்த்தையை நிலைப்படுத்தி, என் ஸ்தானாபதிகளின் ஆலோசனையை நிறைவேற்றி: குடியேறுவாய் என்று எருசலேமுக்கும், கட்டப்படுவீர்கள் என்று யூதாவின் பட்டணங்களுக்கும் சொல்லி, அவைகளின் பாழான ஸ்தலங்களை எடுப்பிப்பவ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ஆழத்தை நோக்கி: வற்றிப்போ என்றும், உன் நதிகளை வெட்டாந்தரையாக்குவேன் என்றும் சொல்லுகிறவ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ரேசைக் குறித்து: அவன் என் மேய்ப்பன்; அவன் எருசலேமை நோக்கி நீ கட்டப்படு என்றும்; தேவாலயத்தை நோக்கி: நீ அஸ்திபாரப்படு என்றும் சொல்லி, எனக்குப் பிரியமானதையெல்லாம் நிறைவேற்றுவான் என்று சொல்லுகிறவர் ந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ரேசைக் குறித்து: அவன் என் மேய்ப்பன்; அவன் எருசலேமை நோக்கி நீ கட்டப்படு என்றும்; தேவாலயத்தை நோக்கி: நீ அஸ்திபாரப்படு என்றும் சொல்லி, எனக்குப் பிரியமானதையெல்லாம் நிறைவேற்றுவான் என்று சொல்லுகிறவர் ந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ம், என் தாசனாகிய யாக்கோபே, நான் தெரிந்துகொண்ட இஸ்ரவேலே, கே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ை உண்டாக்கினவரும், தாயின் கர்ப்பத்தில் உன்னை உருவாக்கினவரும், உனக்குத் துணைசெய்கிறவருமாகிய கர்த்தர் சொல்லுகிறதாவது; என் தாசனாகிய யாக்கோபே, நான் தெரிந்துகொண்ட யெஷூரனே, பயப்படாத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ை உண்டாக்கினவரும், தாயின் கர்ப்பத்தில் உன்னை உருவாக்கினவரும், உனக்குத் துணைசெய்கிறவருமாகிய கர்த்தர் சொல்லுகிறதாவது; என் தாசனாகிய யாக்கோபே, நான் தெரிந்துகொண்ட யெஷூரனே, பயப்படாத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கமுள்ளவன்மேல் தண்ணீரையும், வறண்ட நிலத்தின்மேல் ஆறுகளையும் ஊற்றுவேன்; உன் சந்ததியின்மேல் என் ஆவியையும், உன் சந்தானத்தின்மேல் என் ஆசீர்வாதத்தையும் ஊற்ற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கமுள்ளவன்மேல் தண்ணீரையும், வறண்ட நிலத்தின்மேல் ஆறுகளையும் ஊற்றுவேன்; உன் சந்ததியின்மேல் என் ஆவியையும், உன் சந்தானத்தின்மேல் என் ஆசீர்வாதத்தையும் ஊற்ற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ால் அவர்கள் புல்லின் நடுவே நீர்க்கால்களின் ஓரத்திலுள்ள அலரிச்செடிகளைப்போல வர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, நான் கர்த்தருடையவன் என்பான்; ஒருவன் யாக்கோபின்பேரைத் தரித்துக்கொள்வான்; ஒருவன், தான் கர்த்தருடையவன் என்று கையெழுத்துப்போட்டு, இஸ்ரவேலின் நாமத்தைத் தரித்துக்கொள்வ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, நான் கர்த்தருடையவன் என்பான்; ஒருவன் யாக்கோபின்பேரைத் தரித்துக்கொள்வான்; ஒருவன், தான் கர்த்தருடையவன் என்று கையெழுத்துப்போட்டு, இஸ்ரவேலின் நாமத்தைத் தரித்துக்கொள்வ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ுந்தினவரும், நான் பிந்தினவருந்தானே; என்னைத்தவிர தேவன் இல்லையென்று, இஸ்ரவேலின் ராஜாவாகிய கர்த்தரும், சேனைகளின் கர்த்தராகிய அவனுடைய மீட்பரும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முந்தினவரும், நான் பிந்தினவருந்தானே; என்னைத்தவிர தேவன் இல்லையென்று, இஸ்ரவேலின் ராஜாவாகிய கர்த்தரும், சேனைகளின் கர்த்தராகிய அவனுடைய மீட்பரும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காலத்து ஜனங்களை நான் ஸ்தாபித்தது முதற்கொண்டு, என்னைப்போல எதையாகிலும் வரவழைத்து, இன்னின்னதென்று முன்னறிவித்து, எனக்கு முன்னே வரிசையாக நிறுத்தத்தக்கவன் யார்? நிகழ்காரியங்களையும் வருங்காரியங்களையும் தங்களுக்கு அவர்கள் அறிவிக்கட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ர்வகாலத்து ஜனங்களை நான் ஸ்தாபித்தது முதற்கொண்டு, என்னைப்போல எதையாகிலும் வரவழைத்து, இன்னின்னதென்று முன்னறிவித்து, எனக்கு முன்னே வரிசையாக நிறுத்தத்தக்கவன் யார்? நிகழ்காரியங்களையும் வருங்காரியங்களையும் தங்களுக்கு அவர்கள் அறிவிக்கட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லங்காமலும் பயப்படாமலும் இருங்கள்; அக்காலமுதற்கொண்டு நான் அதை உனக்கு விளங்கப்பண்ணினதும் முன்னறிவித்ததுமில்லையோ? இதற்கு நீங்களே என் சாட்சிகள், என்னைத் தவிர தேவனுண்டோ? வேறொரு கன்மலையும் இல்லையே; ஒருவனையும் அறிய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கலங்காமலும் பயப்படாமலும் இருங்கள்; அக்காலமுதற்கொண்டு நான் அதை உனக்கு விளங்கப்பண்ணினதும் முன்னறிவித்ததுமில்லையோ? இதற்கு நீங்களே என் சாட்சிகள், என்னைத் தவிர தேவனுண்டோ? வேறொரு கன்மலையும் இல்லையே; ஒருவனையும் அறிய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க்கிரகங்களை உருவாக்குகிற யாவரும் வீணர்; அவர்களால் இச்சிக்கப்பட்டவைகள் ஒன்றுக்கும் உதவாது; அவைகள் ஒன்றும் காணாமலும், ஒன்றும் அறியாமலும் இருக்கிறதென்று தங்களுக்கு வெட்கமுண்டாக அவைகளுக்குத் தாங்களே சாட்சிகளாயிருக்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க்கிரகங்களை உருவாக்குகிற யாவரும் வீணர்; அவர்களால் இச்சிக்கப்பட்டவைகள் ஒன்றுக்கும் உதவாது; அவைகள் ஒன்றும் காணாமலும், ஒன்றும் அறியாமலும் இருக்கிறதென்று தங்களுக்கு வெட்கமுண்டாக அவைகளுக்குத் தாங்களே சாட்சிகளாயிருக்கி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ன்றுக்கும் உதவாத தெய்வத்தை உருவாக்கி, விக்கிரகத்தை வார்ப்பிக்கிறவன் எப்படிப்பட்டவன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ಗೋ, ಅವನ ಸಂಗಡಿಗರೆಲ್ಲಾ ನಾಚಿಕೆಗೊಳಗಾಗುವರು; ಆ ಕೆಲಸ ದವರು ಮನುಷ್ಯ ಮಾತ್ರದವರೇ; ಅವರೆಲ್ಲರೂ ಒಟ್ಟುಗೂಡ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ಕೊಳ್ಳಲಿ, ಆದರೂ ಅವರು ಭಯಪಟ್ಟು ಒಟ್ಟಿಗೆ ಲಜ್ಜೆ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ಮ್ಮಾ ರನು ಚಿಮಟದೊಂದಿಗೆ ಬೆಂಕಿಯಲ್ಲಿ ಕೆಲಸ ಮಾಡುತ್ತಾ ಚಮಟಿಗೆಯಿಂದ ಅದನ್ನು ಬಡಿದು ರೂಪಿಸಿ ತನ್ನ ತೋಳಿನ ಬಲ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 ಮಾಡುತ್ತಾನೆ; ಹೌದು, ಅವನು ಹಸಿದು ಬಲಹೀನನಾಗಿದ್ದರೂ ನೀರು ಕುಡಿ ಯದೆ ದಣಿಯ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ಬಡಗಿಯು ನೂಲನ್ನು ಹಿಡಿದು ಗೆರೆ ಎಳೆದು ಬಾಚಿಯಿಂದ ಸಮಮಾಡಿ, ಕೈವಾರದಿಂದ ಗುರುತಿಸಿ, ಆಮೇಲೆ ಮನುಷ್ಯನ ಆಕಾ ರ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ದು ಮನೆಯಲ್ಲಿ ವಾಸಿಸ ತಕ್ಕದ್ದಾಗಲೆಂದು ಮನುಷ್ಯನ ಅಂದದಂತೆ ರೂಪ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ರಣ್ಯದ ಮಧ್ಯದಲ್ಲಿರುವ ಮರಗಳಲ್ಲಿ ದೇವದಾರುಗಳನ್ನು ಕಡಿದು; ತುರಾಯಿ, ಅಲ್ಲೊನ್‌, ಮತ್ತು ಓಕ್‌ಮರ ಗಳನ್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ಕ್ಕೋಸ್ಕರ ತೆಗೆದು ಕೊಳ್ಳುವನು. ಪೀತದಾರವನ್ನು ಅವನು ನೆಡಲು ಮಳೆಯು ಅದನ್ನು ಬೆಳೆಯಿಸ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ಅದು ಮನುಷ್ಯರು ಉರಿಸು ವದಕ್ಕಾಗುವದು; ಅದರಿಂದ ಚಳಿಕಾಯಿಸಿಕೊಳ್ಳು ವನು, ಹೌದು, ಅದನ್ನು ಬೆಂಕಿ ಹಚ್ಚಿ ರೊಟ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ಡು ವನು; ಹೌದು, ಅವನು ಒಂದು ದೇವರನ್ನು ಮಾಡಿ ಅದಕ್ಕೆ ನಮಸ್ಕರಿಸುವನು; ಅದರಲ್ಲಿ ಒಂದು ಕೆತ್ತಿದ ವಿಗ್ರಹವನ್ನು ಮಾಡ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ೆ ಅಡ್ಡಬಿಳುವನು. ಒಂದು ಭಾಗವನ್ನು ಬೆಂಕಿಯಲ್ಲಿ ಉರಿಸ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ದರ ಇನ್ನೊಂದು ಭಾಗದಲ್ಲಿ ಮಾಂಸವನ್ನು ಉಣ್ಣುವನು; ಮಾಂಸವನ್ನು ಸುಟ್ಟು ತೃಪ್ತಿಹೊಂದುವನು; ಹೌದು, ಅವನು ಚಳಿಕಾಯ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ತ್ತಾ--ಆಹಾ! ಬೆಂಕಿ ಯನ್ನು ಕಂಡೆ, ಬೆಚ್ಚಗಾಯಿತು ಅಂದುಕೊಳ್ಳ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ದರಲ್ಲಿ ಉಳಿದ ಭಾಗವನ್ನು ದೇವರನ್ನಾಗಿಯೂ ಕೆತ್ತಿದ ವಿಗ್ರಹವನ್ನಾಗಿಯೂ ಮಾಡಿ ಅದಕ್ಕೆ ಅಡ್ಡಬ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ಸ್ಕರಿಸಿ--ನೀನೇ ನನ್ನ ದೇವರು, ನನ್ನನ್ನು ಕಾಪಾಡು ಎಂದು ಬೇಡಿ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ರು ಏನೂ ತಿಳಿಯ ದವರು ಇಲ್ಲವೆ ಏನೂ ಗ್ರಹಿಸಲಾರದವರು; ಆತನು ಅವರ ಕಣ್ಣು ಕಾಣದಂತೆಯೂ ಹೃದಯಗಳು ಗ್ರಹಿಸ ದ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ಿ ಬಿ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ಒಂದು ಭಾಗವನ್ನು ಬೆಂಕಿಯಲ್ಲಿ ಉರಿಸಿದೆನು; ಹೌದು, ಅದರ ಕೆಂಡದಲ್ಲಿ ರೊಟ್ಟಿಮಾಡಿ ಮಾಂಸವನ್ನು ಸುಟ್ಟು ತಿ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ಲ್ಲಾ; ಮಿಕ್ಕಿದ್ದರಲ್ಲಿ ಅಸಹ್ಯವಾದದ್ದನ್ನು ಮಾಡಲೋ, ಮರದ ತುಂಡಿಗೆ ಅಡ್ಡಬೀಳಬಹುದೋ ಅಂದುಕೊಳ್ಳು ವಷ್ಟು ಜ್ಞಾನವಿವೇಕ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ಿಗೂ ಇಲ್ಲ, ಯಾರೂ ಇದನ್ನು ಮನಸ್ಸಿಗೆತಾರ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ನು ತಿನ್ನುವದು ಬೂದಿಯೇ; ಮೋಸಕ್ಕೊಳಗಾದ ಹೃದಯವು ಅವನಿಗೆ ದಾರಿ ತಪ್ಪಿಸಿದ ಕಾರಣ ನನ್ನ ಬಲಗೈಯಲ್ಲಿ ಸುಳ್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ೆಯಲ್ಲಾ ಎಂದು ಅಂದುಕೊಳ್ಳಲೂ ತನ್ನ ಪ್ರಾಣ ವನ್ನು ಕಾಪಾಡಿಕೊಳ್ಳಲೂ ಅವನಿಂದಾಗ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ಓ ಯಾಕೋಬೇ, ಇಸ್ರಾಯೇಲೇ, ಈ ವಿಷಯ ಗಳನ್ನು ಜ್ಞಾಪಕದಲ್ಲಿಟ್ಟುಕೋ. ನೀನು ನನ್ನ ಸೇವಕ ನಾಗಿದ್ದೀ; ನಾ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ಮಿಸಿದೆನು. ನೀನು ನನ್ನ ಸೇವಕನು; ಓ ಇಸ್ರಾಯೇಲೇ, ನಾನು ನಿನ್ನನ್ನು ಮರೆತುಬಿ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ನು ನಿನ್ನ ದ್ರೋಹಗಳನ್ನು ಗಾಢವಾದ ಮೇಘದಂತೆ ಅಳಿಸಿಬಿಟ್ಟಿದ್ದೇನೆ; ನಿನ್ನ ಪಾಪಗಳನ್ನು ಮೋಡದಂತೆ ಹಾರಿಸ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ಕಡೆಗೆ ತಿರಿಗಿಕೋ, ನಾನು ನಿನ್ನನ್ನು ವಿಮೋಚ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ಓ ಆಕಾಶಗಳೇ, ಹಾಡಿರಿ; ಕರ್ತನು ತಾನೇ ಅದನ್ನು ಮಾಡಿದ್ದಾನೆ. ಭೂಮಿಯ ಅಧೋಭಾಗವೇ, ಆರ್ಭ ಟಿಸು; ಪರ್ವತಗಳೇ, ಓ ವನವ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ರುವ ಎಲ್ಲಾ ಮರಗಳೇ, ಉತ್ಸಾಹ ಧ್ವನಿಮಾಡಿರಿ; ಯಾಕಂದರೆ ಕರ್ತನು ಯಾಕೋಬನ್ನು ವಿಮೋಚಿಸಿದ್ದಾನೆ. ಇಸ್ರಾ ಯೇಲ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ನ್ನು ಮಹಿಮೆಪಡ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ಿನ್ನನ್ನು ಗರ್ಭದಿಂದ ರೂಪಿಸಿದವನೂ ನಿನ್ನ ವಿಮೋಚಕನೂ ಆದ ಕರ್ತನು ಹೀಗನ್ನುತ್ತಾನೆ--ಎಲವನ್ನೂ ಉಂಟುಮಾಡಿ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ೇ. ನಾನೊ ಬ್ಬನೇ ಆಕಾಶವನ್ನು ವಿಸ್ತರಿಸಿ ಭೂಮಿಯನ್ನು ನಾನೇ ವಿಶಾಲವಾಗಿ ಹರಡಿದ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ಸುಳ್ಳುಗಾರರ ಗುರುತುಗಳನ್ನು ನಿರರ್ಥಕಮಾಡುವವನೂ ಕಣಿ ಹೇಳು ವವರನ್ನು ಹುಚ್ಚರನ್ನಾಗಿ ಮಾಡುವವನೂ ಜ್ಞಾನ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ಕ್ಕೆ ತಳ್ಳಿ ಅವರ ತಿಳುವಳಿಕೆಯನ್ನು ಬುದ್ದಿಹೀನ ವಾಗ ಮಾಡುವ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ತನ್ನ ಸೇವಕನ ಮಾತು ಗಳನ್ನು ಸ್ಥಾಪಿಸುವವನೂ ತನ್ನ ದೂತರ ಆಲೋ ಚನೆಯನ್ನು ಪೂರೈಸುವವನೂ ಯೆರೂಸಲೇಮಿಗೆ--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ವಾಸವಾಗುವಿ; ಯೆಹೂದಪಟ್ಟಣಗಳಿಗೆ--ಕಟ್ಟಲ್ಪಡುವಿ; ಅದರ ಹಾಳು ಸ್ಥಳಗಳನ್ನು ನೆಟ್ಟಗೆ ಮಾಡುವೆನು ಎಂದು ಅನ್ನುವ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ಅಗಾಧಕ್ಕೆ-- ಒಣಗಿಹೋಗು; ನಿನ್ನ ನದಿಗಳನ್ನು ಒಣಗಿಸಿಬಿಡುವೆನು ಎಂದು ಅನ್ನುವ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ಕೋರೆಷನ ವಿಷಯ ವಾಗಿ--ಅವನು ನನ್ನ ಕುರುಬನು; ನನ್ನ ಇಚ್ಛೆಯನ್ನೆಲ್ಲಾ ಪೂರೈಸುವವನೂ ಯೆರೂಸಲೇಮಿಗೆ--ನೀನು ಕಟ್ಟಲ್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ಡುವಿ; ದೇವಾಲಯಕ್ಕೆ--ನಿನ್ನ ಅಸ್ತಿವಾರವು ಹಾಕಲ್ಪಡು ವದೆಂದು ಅನ್ನುವವನು ನಾ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ಈಗಲಾದರೋ ನನ್ನ ಸೇವಕನಾದ ಓ ಯಾಕೋಬೇ, ನಾನು ಆರಿಸಿಕೊಂಡ ಇಸ್ರಾಯೇಲೇ, ಕ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ನ್ನು ನಿರ್ಮಾಣ ಮಾಡಿ ಗರ್ಭದಿಂದಲೂ ರೂಪಿಸುತ್ತಾ ಬಂದು ನಿನಗೆ ಸಹಾಯ ಮಾಡುವವನ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ೆನ್ನುತ್ತಾನೆ--ನನ್ನ ಸೇವಕನಾದ ಯಾಕೋಬೇ, ನಾನು ಆದುಕೊಂಡ ಯೆಶುರೂನೇ, ಭಯಪ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ಬಾಯಾರಿ ದವನ ಮೇಲೆ ನೀರನ್ನು ಸುರಿಸುವೆನು; ಒಣನೆಲದ ಮೇಲೆ ಪ್ರವಾಹಗಳನ್ನು ಬರಮಾಡುವೆನು; ನಿನ್ನ ಸಂತಾನದವ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ಆತ್ಮವನ್ನೂ ನಿನ್ನಿಂದ ಹುಟ್ಟು ವಂಥದ್ದರ ಮೇಲೆ ನನ್ನ ಆಶೀರ್ವಾದವನ್ನೂ ಸುರಿಸ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ರಿನ ಕಾಲುವೆಗಳ ಬಳಿಯಲ್ಲಿ ಹಸಿರು ಹುಲ್ಲಿನ ನಡುವೆ ಬೆಳೆಯುವ ನೀರವಂಜಿಗಳಂತೆ ವೃದ್ಧಿ ಯ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ಒಬ್ಬನು--ನಾನು ಕರ್ತನವನು, ಇನ್ನೊಬ್ಬನು ಯಾಕೋಬನ ಹೆಸರಿನವನು ಎಂದು ಹೇಳಿಕೊಳ್ಳುವನು; ಮತ್ತೊಬ್ಬನು ತನ್ನ ಕೈಯ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ಿಗೆಂದು ಬರೆಯಿಸಿಕೊಂಡು ತನ್ನಷ್ಟಕ್ಕೆ ತಾನೇ ಇಸ್ರಾಯೇಲಿನ ಅಡ್ಡ ಹೆಸರನ್ನು ಇಟ್ಟು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ಸ್ರಾಯೇಲಿನ ಅರಸನೂ ವಿಮೋಚಕನೂ ಸೈನ್ಯ ಗಳ ಕರ್ತನೂ ಇಂತೆನ್ನುತ್ತಾನೆ--ನಾನೇ ಮೊದಲನೆಯ ವನು, ನಾನೇ ಕಡೆಯವನು,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ತು ಬೇರೆ ಯಾವ ದೇವರ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ಪುರಾತನ ಕಾಲ ದವರನ್ನು ಇಟ್ಟಂದಿನಿಂದ ನನ್ನ ಹಾಗೆ ಕರೆದು, ತಿಳಿಸಿ ಅದನ್ನು ಸರಿಯಾಗಿ ನನಗೋಸ್ಕರ ಸಿದ್ಧಮಾಡಿದ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ು? ಮುಂದೆ ಬರುವವುಗಳನ್ನು ಬರಬೇಕಾದದ್ದನ್ನು ಅವರು ಅವರಿಗೆ ತಿಳ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ೆದರಬೇಡಿರಿ ಇಲ್ಲವೆ ಭಯಪಡಬೇಡಿರಿ ನಾನು ಪೂರ್ವದಿಂದಲೂ ನಿಮಗೆ ಹೇಳಲಿಲ್ಲವೋ? ಅದನ್ನು ಪ್ರಕಟಿಸಲಿ ಲ್ಲವೋ? ಅಂತೂ ನೀ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ಸಾಕ್ಷಿಗಳು. ನಾನಲ್ಲದೆ ಇನ್ನೊಬ್ಬ ದೇವರು ಇದ್ದಾನೋ? ಹೌದು, ಇನ್ನು ಯಾವ ದೇವರೂ ಇಲ್ಲ, ಯಾರೂ ನನಗೆ ಗೊತ್ತ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ೆತ್ತಿದ ವಿಗ್ರಹವನ್ನು ಮಾಡುವವರೆಲ್ಲರೂ ವ್ಯರ್ಥ ರೇ; ಅವರ ಮನೋರಂಜಕ ವಸ್ತುಗಳು ಯಾತಕ್ಕೂ ಬಾರವು; ಅವರು ನೋ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 ತಿಳಿಯದೆ, ನಾಚಿಕೆಗೆ ಗುರಿಯಾಗುವಂತೆ ಅವುಗಳೇ ಅವರಿಗೆ ಸ್ವಂತ ಸಾಕ್ಷಿಗಳಾಗ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ೇವರನ್ನು ರೂಪಿ ಸುವವರೂ ಇಲ್ಲವೆ ಕೆತ್ತಿದ ವ್ಯರ್ಥವಾದ ವಿಗ್ರಹವನ್ನು ಎರಕ ಹೊಯ್ಯುವವರ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2026-10-20T01:28:04Z</dcterms:created>
  <dcterms:modified xsi:type="dcterms:W3CDTF">2026-10-20T01:28:04Z</dcterms:modified>
  <dc:title>ಯೆಶಾಯನು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