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உடுப்புச் சிவப்பாகவும், உம்முடைய வஸ்திரங்கள் ஆலையை மிதிக்கிறவன் வஸ்திரங்கள்போலவும் இருக்கிறதெ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ச் சரிக்கட்டும் நாள் என் மனதிலிருந்தது; என்னுடையவர்களை மீட்கும் வருஷம் வ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் ஜனந்தானென்றும், அவர்கள் வஞ்சனைசெய்யாதிருக்கும் பிள்ளைகளென்றும் சொல்லி அவர்களுக்கு இரட்சகரா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ே தம்முடைய பரிசுத்த ஆவியை இருக்கக் கட்டளையிட்டு, மோசேயின் வலதுகையைக்கொண்டு அவர்களைத் தமது மகியின் புயத்தினாலே நடத்தி, தமக்கு நித்தியகீர்த்தியை உண்டாக்க அவர்களுக்கு முன்பாகத் தண்ணீரைப் பிள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ுதிரை வனாந்தரவெளியிலே நடக்கிறதுபோல, அவர்கள் இடறாதபடிக்கு அவர்களை ஆழங்களில் நடக்கப்பண்ணினவர் எங்கே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ுதிரை வனாந்தரவெளியிலே நடக்கிறதுபோல, அவர்கள் இடறாதபடிக்கு அவர்களை ஆழங்களில் நடக்கப்பண்ணினவர் எங்கே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ே உம்முடையவர்கள், அவர்களை ஒருபொழுதும் நீர் ஆண்டதில்லை; அவர்களுக்கு உமது நாமம் தரிக்கப்பட்டத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క్తవర్ణ వస్త్రములు ధరించి ఎదోమునుండి వచ్చు చున్న యితడెవడు? శోభితవస్త్రము ధరించినవాడై గంభీ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చుచు బొస్రానుండి బలాతిశయముతో వచ్చుచున్న యిత డెవడు? నీతినిబట్టి మాటలాడుచున్న నేనే రక్ష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ాఢ్యుడనైన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వస్త్రము ఎఱ్ఱగా ఉన్నదేమి? నీ బట్టలు ద్రాక్షగానుగను త్రొక్కుచుండువాని బట్టలవలె ఉన్న వ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ఒంటరిగా ద్రాక్షగానుగను త్రొక్కితిని, జనములలో ఎవడును నాతోకూడ ఉండలేదు కోపగించుకొన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ొక్కితిని రౌద్రముచేత వారిని అణగద్రొక్కితిని వారి రక్తము నా వస్త్రములమీద చిందినది, నా బట్ట 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ాగుల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గతీర్చుకొను దినము నా మనస్సునకు వచ్చెను విముక్తి చేయదగిన సంవత్సరము వచ్చియ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చూచి ఆశ్చర్యపడితిని సహాయము చేయువాడొకడును లేకపోయెను ఆదరించువాడెవడును లేకపోయెను కావు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హువు నాకు సహాయము చేసెను నా ఉగ్రత నాకాధ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ోపముగలిగి జనములను త్రొక్కి వేసితిని ఆగ్రహపడి వారిని మత్తిల్లజేసితిని వారి రక్తమును న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సివ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మనకు చేసినవాటన్నిటినిబట్టి యెహోవా కృపాతిశయమును యెహోవా స్తోత్రము లను గానముచేతును.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త్సల్యమునుబట్టియు కృపాబాహుళ్యమును బట్టియు ఇశ్రాయేలుయొక్క వంశస్థులకు ఆయన చూపిన మహాకనికరము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న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నా జనులనియు అబద్ధములాడనేరని పిల్లలనియు అనుకొని ఆయన వారికి రక్షక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 యావద్బాధలో ఆయన బాధనొందెను ఆయన సన్నిధి దూత వారిని రక్షించెను ప్రేమచేతను తాలిమిచేత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ోచించెను పూర్వదినములన్నిటను ఆయన వారిని ఎత్తికొనుచు మోసికొన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నను వారు తిరుగుబాటు చేసి ఆయన పరిశుద్ధాత్మను దుఃఖింపజేయగా ఆయన వారికి విరోధియాయెను తానే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ఆయన పూర్వదినములను మోషేను తన జను లను జ్ఞాపకము చేసికొనెను. తన మందకాపరులకు సహకారి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లో నుండి తమ్మును తోడుకొనివచ్చినవాడేడ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మలో తన పరిశుద్ధాత్మను ఉంచినవాడేడి? మోషే కుడిచేతి వైపున మహిమగల తన బాహువును పోనిచ్చినవాడేడ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నకు శాశ్వతమైన ప్రఖ్యాతి కలుగజేసికొనుటకు వారిముందర నీళ్లను విభజించినవాడేడి? మైదానములో గుఱ్ఱ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నిరీతిగా వారు పడకుండ అగాధజలములలో నడిపించిన వాడేడి? యనుకొన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ల్లమునకు దిగు పశువులు విశ్రాంతినొందునట్లు యెహోవా ఆత్మ వారికి విశ్రాంతి కలుగజేసెను నీకు ఘన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ు కలుగునట్లు నీవు నీ జనులను నడి పిం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రమునుండి చూడుము మహిమోన్నతమైన నీ పరిశుద్ధ నివాసస్థలమునుండి దృష్టించుము నీ ఆసక్తి యేది?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ౌర్యకార్యములేవి? నాయెడల నీకున్న జాలియు నీ వాత్సల్యతయు అణగి పోయె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ాకు తండ్రివి నీవే, అబ్రాహాము మమ్ము నెరుగక పోయినను ఇశ్రాయేలు మమ్మును అంగీకరింపకపోయినను యెహో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 మాతండ్రివి అనాదికాలమునుండి మా విమోచకుడని నీకు పేర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 నీ మార్గములను తప్పి తిరుగునట్లుగా మమ్మును ఎందుకు తొలగజేసితివి? నీ భయము విడుచునట్లు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లను నీవెందుకు కఠినపరచితివి? నీ దాసుల నిమిత్తము నీ స్వాస్థ్యగోత్రముల నిమిత్తము తిరిగి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పరిశుద్ధజనులు స్వల్పకాలమే దేశమును అనుభ వించిరి మా శత్రువులు నీ పరిశుద్ధాలయమును త్రొక్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పరిపాలన నెన్నడును ఎరుగనివారివలెనైతివిు నీ పేరెన్నడును పెట్టబడనివారివలెనై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2026-10-21T04:41:23Z</dcterms:created>
  <dcterms:modified xsi:type="dcterms:W3CDTF">2026-10-21T04:41:23Z</dcterms:modified>
  <dc:title>యెషయా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