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ில் ஒருவனுக்கும் அறிவு இல்லையோ? அப்பத்தைப் பட்சிக்கிறதுபோல என் ஜனத்தைப் பட்சிக்கிறார்களே; அவர்கள் கர்த்தரைத் தொழுதுகொள்ளுகிற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ில் ஒருவனுக்கும் அறிவு இல்லையோ? அப்பத்தைப் பட்சிக்கிறதுபோல என் ஜனத்தைப் பட்சிக்கிறார்களே; அவர்கள் கர்த்தரைத் தொழுதுகொள்ளுகிற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அவர்கள் மிகவும் பயந்தார்கள்; தேவன் நீதிமானுடைய சந்ததியோடே இருக்கிறார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அவர்கள் மிகவும் பயந்தார்கள்; தேவன் நீதிமானுடைய சந்ததியோடே இருக்கிறார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ிறுமைப்பட்டவனுக்குக் கர்த்தர் அடைக்கலமாயிருக்கிறார் என்று சொல்லி, நீங்கள் அவனுடைய ஆலோசனையை அலட்சியம்பண்ணின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யோனிலிருந்து இஸ்ரவேலுக்கு இரட்சிப்பு வருவதாக; கர்த்தர் தம்முடைய ஜனத்தின் சிறையிருப்பைத் திருப்பும்போது யாக்கோபுக்குக் களிப்பும், இஸ்ரவேலுக்கு மகிழ்ச்சியும் உண்ட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யோனிலிருந்து இஸ்ரவேலுக்கு இரட்சிப்பு வருவதாக; கர்த்தர் தம்முடைய ஜனத்தின் சிறையிருப்பைத் திருப்பும்போது யாக்கோபுக்குக் களிப்பும், இஸ்ரவேலுக்கு மகிழ்ச்சியும் உண்ட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யோனிலிருந்து இஸ்ரவேலுக்கு இரட்சிப்பு வருவதாக; கர்த்தர் தம்முடைய ஜனத்தின் சிறையிருப்பைத் திருப்பும்போது யாக்கோபுக்குக் களிப்பும், இஸ்ரவேலுக்கு மகிழ்ச்சியும் உண்ட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ெட்டவன் தன் இருதயத்தில் சொல்லிக்கொள்ளுகிறான். அவர்கள் தங்களைக் கெடுத்து, அருவருப்பான கிரியைகளைச் செய்துவருகிறார்கள்; நன்மை செய்கிறவன் ஒருவனும் இ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ெட்டவன் தன் இருதயத்தில் சொல்லிக்கொள்ளுகிறான். அவர்கள் தங்களைக் கெடுத்து, அருவருப்பான கிரியைகளைச் செய்துவருகிறார்கள்; நன்மை செய்கிறவன் ஒருவனும் இ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 கர்த்தர் பரலோகத்திலிருந்து மனுபுத்திரரைக் கண்ணோக்க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 கர்த்தர் பரலோகத்திலிருந்து மனுபுத்திரரைக் கண்ணோக்க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ம் வழிவிலக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ம் வழிவிலக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ন্দ লোকরা আমার লোকদের বিনষ্ট করেছে| ওই সব মন্দ লোকরা ঈশ্বরকে চেনে না| মন্দ লোকদের জন্য গলাধঃক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মত প্রচুর খাদ্য রয়েছে| এমনকি তারা প্রভুর উপাসনা পর্য়ন্ত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ঐসব মন্দ লোক, একজন দরিদ্র মানুষের কাছ থেকে উপদেশ শুনতে চায় না| কেন? কারণ ওই দরিদ্র লোকটি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নির্ভ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ঈশ্বর তাঁর সত্‌ লোকদের সঙ্গে থাকেন| সুতরাং মন্দ লোকদের ভয়ের অনেক কারণ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িয়োন পর্বত থেকে কে ইস্রায়েলকে রক্ষা করে? তিনি বয়ং প্রভু যিনি ইস্রায়েলকে রক্ষা করেন!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খন আবার তাঁর লোকদের তাদের দেশ থেকে সমৃদ্ধশালী করেন, তখন যাকোবের পরিবার আনন্দ করুক|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সুখী হ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জন দুষ্ট নির্বোধ লোক মনে মনে বলে, “ঈশ্বর নেই|” এইসব লোকরা ভয়ঙ্কর ও দুষ্ট কাজকর্ম করে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একজনও নেই য়ে ভালো কাজ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ওদের মধ্যে ঈশ্বরের সাহায্য কামনা করে এমন দেখবার জন্য প্রভু স্বর্গ থেকে লোকদের প্রতি লক্ষ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েছিলেন| (জ্ঞানী লোকরা সাহায্যের জন্য ঈশ্বরমুখী হয়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প্রত্যেকটি লোকই ঈশ্বরের থেকে বিমুখ হয়ে গেছে| সব লোকই, মন্দ লোকে পরিণত হয়েছে| এমনকি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ও ভালো কাজ করে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2026-10-22T08:46:36Z</dcterms:created>
  <dcterms:modified xsi:type="dcterms:W3CDTF">2026-10-22T08:46:36Z</dcterms:modified>
  <dc:title>গীতসংহিতা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