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ஆரோன் என்பவர்களின் கையால், உமது ஜனங்களை ஒரு ஆட்டுமந்தையைப்போல வழிநடத்தி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யும், ஆதிகாலத்து வருஷங்களையும் சிந்தி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 ஆராய்ச்சிசெய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கிருபை முற்றிலும் அற்றுப்போயிற்றோ? வாக்குத்தத்தமானது தலைமுறை தலைமுறைக்கும் ஒழிந்துபோயிற்ற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இரக்கஞ்செய்ய மறந்தாரோ? கோபத்தினாலே தமது உருக்கமான இரக்கங்களை அடைத்துக்கொண்டாரோ? என்றேன். (சேலா.)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 நினைவுகூர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 நினைவுகூர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ியைகளையெல்லாம் தியானித்து உம்முடைய செயல்களை யோசிப்பேன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, உமது வழி பரிசுத்தஸ்தலத்திலுள்ளது; நம்முடைய தேவனைப்போலப் பெரிய தேவன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சயங்களைச் செய்கிற தேவன் நீரே, ஜனங்களுக்குள்ளே உம்முடைய வல்லமையை விளங்கப்பண்ணின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 (சேலா.)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 (சேலா.)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லங்கள் உம்மைக் கண்டது, தேவனே ஜலங்கள் உம்மைக் கண்டு தத்தளித்தது; ஆழங்களும் கலங்கி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 பற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 பற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 பூமி குலுங்கி அதிர்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 பூமி குலுங்கி அதிர்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 தெரியப்படாமற்போ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 தெரியப்படாமற்போ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োশি এবং হারোণের মধ্যে দিয়ে আপনি আপনার লোকদের মেষের মত পরিচাল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ঈশ্বরের কাছে কেঁদে পড়েছিলাম এবং সাহায্যের জন্য প্রার্থনা করেছি| হে ঈশ্বর, আমি উচ্চস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ডেকেছি, আমার কথা শুন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প্রভু, যখনই আমি সমস্যায় পড়ি তখনই আমি আপনার কাছে আসি| সারা রাত আমি আপনার দিকে আমার দুবা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যে দিয়েছিলাম| আমার আত্মা আরাম পেতে অস্বীক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ঈশ্বর বিষযে চিন্তা করেছি এবং আমি যা অনুভব করেছি তা বলতে চেয়েছি| কিন্তু আমি পা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পনি আমাকে ঘুমাতে দেন নি| আমি কিছু বলতে চেয়েছিলাম কিন্তু আমি এত বিচলিত ছিলাম য়ে কথা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ছিলাম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অতীতের কথা চিন্তা করছিলাম| বহু অতীতে যা ঘটে গেছে আমি সেই সব চিন্তা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াত্রে আমি আমার গানগুলো সম্পর্কে ভাবি| আমি নিজের সঙ্গে কথা বলি এবং বুঝতে চেষ্ট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বিস্মিত হই, “আমাদের প্রভু কি চিরদিনের মত আমাদের ত্যাগ করে চলে গেলেন? আবার কি তি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ের প্রেম কি চিরদিনের জন্য চলে গেল? আবার কি তিনি আমাদের সঙ্গে কথা বল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কি কৃপা দেখাতে ভুলে গেলেন? তাঁর সহানুভূতি কি ক্রোধে রূপান্তরিত হয়ে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আমি ভাবলাম, “য়ে বিষয়টা আমায় সব থেকে বেশী বিব্রত করলো তা হল: পরাত্‌পর কি তাঁ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িযেছ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কি করেছেন তা আমার স্মরণে আছে| হে ঈশ্বর, অতীতে য়ে সব আশ্চর্য়্য় কার্য়্য় আপনি কর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আমার স্মরণ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ি যা করেছেন, তা নিয়ে আমি ভেবেছি, সে সম্পর্কে আমি চিন্তা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, আপনার পথই পবিত্র পথ| ঈশ্বর কেউই আপনার মত মহত্‌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পনিই সেই ঈশ্বর, যিনি আশ্চর্য়্য় কার্য়্য় করেছেন| আপনি লোকদের আপনার পরাক্রমের পরিচয়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পনার ক্ষমতাবলে আপনি আপনার লোকদের রক্ষা করেছেন| যাকোব এবং য়োষেফের উত্তরপুরুষদের আপনি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, আপনাকে দেখে জলও ভীত হয়েছিলো| গভীর জলরাশি আপনাকে দেখে ভয়ে কেঁপে গি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ঘন মেঘে জল সিঞ্চন করেছিলো| লোকে উঁচু মেঘে দারুণ বজ্র নির্ঘোষ শুনেছিলো| তারপর আপনার বিদ্য়ু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র সারা মেঘে ঝলক দিয়ে উঠ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গুরু গুরু গর্জনের বজ্রধ্বনিতে আকাশ ভরে উঠেছিলো| বিদ্য়ুত্‌ ঝলকে সারা পৃথিবী আলোকিত হয়ে উঠ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 শিহরিত ও কম্পিত হ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, গভীর জলের মধ্যে দিয়ে আপনি হেঁটে গেলেন, গভীর সমুদ্রের মধ্যে দিয়ে হেঁটে গেলেন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পনি কোন চরণচিহ্ন রেখে যা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2026-10-21T07:29:56Z</dcterms:created>
  <dcterms:modified xsi:type="dcterms:W3CDTF">2026-10-21T07:29:56Z</dcterms:modified>
  <dc:title>গীতসংহিতা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