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ையும் சபையனைத்தையும் உபசரித்துவருகிற காயு உங்களை வாழ்த்துகிறான். பட்டணத்து உக்கிராணக்காரனாகிய ஏரஸ்தும், சகோதரனாகிய குவர்த்தும் உங்களை வாழ்த்த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ுடைய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ிகாலமுதல் அடக்கமாயிருந்து, இப்பொழுது தீர்க்கதரிசன ஆகமங்களினாலே அநாதி தேவனுடைய கட்டளையின்படி வெளியரங்கமாக்கப்பட்டதும், சகலஜாதிகளும் விசுவாசத்திற்குக் கீழ்ப்படியும்படிக்கு அவர்களுக்கு அறிவிக்கப்பட்டதுமாயிருக்கிற இரகசியத்தை வெளிப்படுத்துகிறதான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ெங்கிரேயா ஊர் சபைக்கு ஊழியக்காரியாகிய நம்முடைய சகோதரி பெபேயாளை நீங்கள் கர்த்தருக்குள் பரிசுத்தவான்களுக்கேற்றபடி ஏற்றுக்கொண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ெங்கிரேயா ஊர் சபைக்கு ஊழியக்காரியாகிய நம்முடைய சகோதரி பெபேயாளை நீங்கள் கர்த்தருக்குள் பரிசுத்தவான்களுக்கேற்றபடி ஏற்றுக்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கிறிஸ்துவைப்பற்றிய பிரசங்கமாகிய என் சுவிசேஷத்தின்படியே உங்களை ஸ்திரப்படுத்த வல்லவர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ந்தக் காரியத்தில் உங்கள் உதவி அவளுக்குத் தேவையாயிருக்கிறதோ அதிலே நீங்கள் அவளுக்கு உதவிசெய்யவேண்டுமென்று அவளை உங்களிடத்தில் ஒப்புவிக்கிறேன்; அவள் அநேகருக்கும் எனக்குங்கூட ஆதரவாயிருந்தவ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ம் ஒருவரே ஞானமுள்ளவருமாயிருக்கிற தேவனுக்கு இயேசுகிறிஸ்துவின் மூலமாய் என்றென்றைக்கும் மகிமையுண்டாவதாக. ஆமெ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இயேசுவுக்குள் என் உடன்வேலையாட்களாகிய பிரிஸ்கில்லாளையும் ஆக்கில்லாவையும் வாழ்த்த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 பிராணனுக்காகத் தங்கள் கழுத்தைக் கொடுத்தவர்கள்; அவர்களைப்பற்றி நான்மாத்திரமல்ல, புறஜாதியாரில் உண்டான சபையாரெல்லாரும் நன்றியறிதலுள்ளவர்களாய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வீட்டிலே கூடிவருகிற சபையையும் வாழ்த்துங்கள். அகாயாவிலே கிறிஸ்துவுக்கு முதற்பலனாகிய என் பிரியமான எப்பனெத்தை வாழ்த்த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ாக மிகவும் பிரயாசப்பட்ட மரியாளை வாழ்த்த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ோஸ்தலருக்குள் பெயர் பெற்றவர்களும் எனக்கு முந்திக் கிறிஸ்துவுக்குள்ளானவர்களும் என் இனத்தாரும் என்னுடனேகூடக் காவலில் கட்டுண்டவர்களுமாயிருக்கிற அன்றோனீக்கையும் யூனியாவையும் வாழ்த்த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ள் எனக்குப் பிரியமான அம்பிலியாவை வாழ்த்த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க்குள் நம்மோடே உடன்வேலையாளாகிய உர்பானையும், என் பிரியமான ஸ்தாக்கியையும் வாழ்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ிறிஸ்துவுக்குள் உத்தமனாகிய அப்பெல்லேயை வாழ்த்துங்கள். அரிஸ்தொபூலுவின் வீட்டாரை வாழ்த்த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இனத்தானாகிய ஏரோதியோனை வாழ்த்துங்கள். நர்கீசுவின் வீட்டாரில் கர்த்தருக்குட்பட்டவர்களை வாழ்த்த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ள் பிரயாசப்படுகிற திரிபேனாளையும் திர்போசாளையும் வாழ்த்துங்கள். கர்த்தருக்குள் மிகவும் பிரயாசப்பட்ட பிரியமான பெர்சியாளை வாழ்த்த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ள் தெரிந்துகொள்ளப்பட்ட ரூபையும், எனக்கும் தாயாகிய அவனுடைய தாயையும் வாழ்த்த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சிங்கிரீத்துவையும், பிலெகோனையும், எர்மாவையும், பத்திரோபாவையும், எர்மேயையும், அவர்களோடிருக்கிற சகோதரரையும் வாழ்த்த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லொலோகையும், யூலியாளையும், நேரேயையும், அவனுடைய சகோதரியையும், ஒலிம்பாவையும், அவர்களோடிருக்கிற பரிசுத்தவான்களெல்லாரையும் வாழ்த்த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ையொருவர் பரிசுத்த முத்தத்தோடு வாழ்த்துங்கள். கிறிஸ்துவின், சபையார் உங்களை வாழ்த்து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 சகோதரரே, நீங்கள் கற்றுக்கொண்ட உபதேசத்திற்கு விரோதமாய்ப் பிரிவினையும் இடறல்களையும் உண்டாக்குகிறவர்களைக்குறித்து எச்சரிக்கையாயிருந்து, அவர்களை விட்டு விலகவேண்டுமென்று உங்களுக்குப் புத்தி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டிப்பட்டவர்கள் நம்முடைய கர்த்தராகிய இயேசுகிறிஸ்துவுக்கு ஊழியஞ்செய்யாமல் தங்கள் வயிற்றுக்கே ஊழியஞ்செய்து, நயவசனிப்பினாலும் இச்சகப்பேச்சினாலும், கபடில்லாதவர்களுடைய இருதயங்களை வஞ்சிக்கிறவர்களாய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கீழ்ப்படிதல் யாவருக்கும் தெரியவந்திருக்கிறது. ஆகையால் உங்களைக்குறித்துச் சந்தோஷப்படுகிறேன்; ஆனாலும் நீங்கள் நன்மைக்கு ஞானிகளும் தீமைக்குப் பேதைகளுமாயிருக்கவேண்டுமென்று விரும்ப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மாதானத்தின் தேவன் சீக்கிரமாய்ச் சாத்தானை உங்கள் கால்களின் கீழே நசுக்கிப்போடுவார்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உடன்வேலையாளாகிய தீமோத்தேயும், என் இனத்தாராகிய லூகியும், யாசோனும், சொசிபத்தரும் உங்களை வாழ்த்த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ிருபத்தை எழுதின தெர்தியுவாகிய நான் கர்த்தருக்குள் உங்களை வாழ்த்த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ನಗೂ ಸಮಸ್ತ ಸಭೆಗೂ ಅತಿಥಿಸತ್ಕಾರವನ್ನು ಮಾಡುತ್ತಿರುವ ಗಾಯನು ನಿಮ್ಮನ್ನು ವಂದಿಸುತ್ತಾನೆ. ಈ ಪಟ್ಟಣದ ಖಜಾ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್ವಿಚಾರಕ ನಾಗಿರುವ ಎರಸ್ತನೂ ಸಹೋದರನಾದ ಕ್ವರ್ತನೂ ನಿಮಗೆ ವಂದನೆಗಳನ್ನ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ಮ್ಮ ಕರ್ತನಾದ ಯೇಸು ಕ್ರಿಸ್ತನ ಕೃಪೆಯು ನಿಮ್ಮೆಲ್ಲರ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ಪ್ರಕಟನೆಯಾದ ಈ ಮರ್ಮಕ್ಕೆ ಅನುಸಾರ ಅಂದರೆ ಯೇಸು ಕ್ರಿಸ್ತನ ವಿಷಯವಾದಂಥ ನಾನು ಸಾರುವಂಥ ಸುವಾರ್ತೆಗನುಸಾರ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ಪಡಿ ಸುವದಕ್ಕೆ ಶಕ್ತನಾಗಿರುವಾ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​ನಾನು ನಿಮಗೆ ಒಪ್ಪಿಸುವ ನಮ್ಮ ಸಹೋದರಿಯಾದ ಫೊಯಿಬೆಯನ್ನು ಪ್ರೀತಿಯಿಂದ ಅಂಗೀಕರಿಸಿರಿ. ಆಕೆಯು ಕೆಂಕ್ರೆಯ 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 ಸೇವಕಳಾಗ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ನಾದಿಯಿಂದ ಗುಪ್ತವಾಗಿದ್ದ ಮರ್ಮವು ಈಗ ಪ್ರಕಾಶಕ್ಕೆ ಬಂದು ನಿತ್ಯನಾದ ದೇವರ ಅಪ್ಪಣೆಯ ಪ್ರಕಾರ ಪ್ರವಾದಿಗಳ ಗ್ರಂಥ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ಕ ಅನ್ಯಜನರೆಲ್ಲರಿಗೆ ನಂಬಿಕೆಯೆಂಬ ವಿಧೇಯತ್ವವನ್ನು ಉಂಟುಮಾಡುವದಕ್ಕೋಸ್ಕರ ತಿಳಿಸ 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ವು ಆಕೆಯನ್ನು ಪರಿಶುದ್ಧರಿಗೆ ತಕ್ಕಂತೆ ಕರ್ತನಲ್ಲಿ ಅಂಗೀಕರಿಸಿ ಆಕೆಯ ಕೆಲಸದಲ್ಲಿ ಆಕೆಗೆ ಅವಶ್ಯವಾದ ಸಹಾ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; ಆಕೆಯು ನನಗೂ ಅನೇಕರಿಗೂ ಸಹಾಯ ಮಾಡಿದವಳಾಗಿದ್ದಾಳ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ಜ್ಞಾನಿಯಾದ ಒಬ್ಬನೇ ದೇವರಿಗೆ ಯೇಸು ಕ್ರಿಸ್ತನ ಮೂಲಕ ಎಂದೆಂದಿಗೂ ಮಹಿಮೆ ಉಂಟಾಗ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್ರಿಸ್ತ ಯೇಸುವಿನಲ್ಲಿ ನನ್ನ ಸಹಾಯಕರಾದ ಪ್ರಿಸ್ಕಿಲ್ಲಳಿಗೂ ಅಕ್ವಿಲನಿಗೂ ನನ್ನ ವಂದನೆಗಳನ್ನು ತಿಳ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ನನ್ನ ಪ್ರಾಣಕ್ಕಾಗಿ ತಮ್ಮ ಕುತ್ತಿಗೆಗಳನ್ನೇ ಒಡ್ಡಿದರು. ನಾನು ಮಾತ್ರವೇ ಅಲ್ಲ, ಅನ್ಯಜನರ ಸಭೆಗಳ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ವಂದ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ರಂತೆಯೇ ಅವರ ಮನೆಯಲ್ಲಿರುವ ಸಭೆಗೂ ವಂದನೆ ಹೇಳಿರಿ; ಅಖಾಯದಲ್ಲಿ ಕ್ರಿಸ್ತನಿಗೆ ಪ್ರಥಮ ಫಲವಾಗಿರುವ ನನ್ನ ಪ್ರಿಯ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ಪೈನೆತನಿಗೂ ವಂದ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ಗೋಸ್ಕರ ಬಹು ಶ್ರಮೆಪಟ್ಟ ಮರಿಯಳಿಗೆ ವಂದ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ನಗಿಂತ ಮೊದಲು ಕ್ರಿಸ್ತ ನಲ್ಲಿದ್ದು ಅಪೊಸ್ತಲರಲ್ಲಿ ಪ್ರಖ್ಯಾತಿಗೊಂಡ ನನ್ನ ಬಂಧುಗಳೂ ನನ್ನ ಜೊತೆ ಸೆರೆಯವರ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್ರೋನಿಕನಿಗೂ ಯೂನ್ಯನಿಗೂ 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ಲ್ಲಿ ನನ್ನ ಪ್ರಿಯನಾಗಿರುವ ಅಂಪ್ಲಿಯಾತನಿಗೆ ವಂದ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್ರಿಸ್ತನಲ್ಲಿ ನಮ್ಮ ಸಹಾಯಕನಾದ ಉರ್ಬಾನನಿಗೂ ನನ್ನ ಪ್ರಿಯನಾದ ಸ್ತಾಖುನಿಗೂ 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್ರಿಸ್ತನಲ್ಲಿ ಮೆಚ್ಚಿಕೆ ಹೊಂದಿದ ಅಪೆಲ್ಲ ನಿಗೆ ವಂದನೆ; ಅರಿಸ್ತೊಬೂಲನ ಮನೆಯವರಿಗೆ 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ಬಂಧುವಾದ ಹೆರೊಡಿಯೋ ನನಿಗೆ ವಂದನೆ. ಕರ್ತನಲ್ಲಿರುವ ನಾರ್ಕಿಸ್ಸನ ಮನೆ ಯವರಿಗೆ 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ಲ್ಲಿ ಪ್ರಯಾಸಪ ಡುವ ತ್ರುಫೈನಳಿಗೂ ತ್ರುಫೋಸಳಿಗೂ ವಂದನೆಗಳು. ಕರ್ತನಲ್ಲಿ ಹೆಚ್ಚಾಗಿ ಪ್ರಯಾಸಪಟ್ಟಿರುವ ಪ್ರ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ೆರ್ಸೀ ಸಳಿಗೆ ವಂದ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ಲ್ಲಿ ಆರಿಸಲ್ಪಟ್ಟ ರೂಫನಿಗೂ ನನಗೆ ತಾಯಿಯಂತಿರುವ ಅವನ ತಾಯಿಗೂ ವಂದನೆ 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ಸುಂಕ್ರಿತನಿಗೂ ಪ್ಲೆಗೋನನಿಗೂ ಹೆರ್ಮೇ ಯನಿಗೂ ಪತ್ರೋಬನಿಗೂ ಹೆರ್ಮಾನನಿಗೂ ಅವ ರೊಂದಿಗಿರುವ ಸಹೋದರರಿಗೂ 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ಫಿಲೊಲೊಗನಿಗೂ ಯೂಲ್ಯಳಿಗೂ ನೇರ್ಯನಿಗೂ ಅವನ ಸಹೋದರರಿಗೂ ಒಲುಂಪನಿಗೂ ಅವರೊಂದಿ ಗಿರುವ ಪರಿಶುದ್ಧರೆಲ್ಲ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ದನೆ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ವಿತ್ರ ವಾದ ಮುದ್ದಿನಿಂದ ಒಬ್ಬರನ್ನೊಬ್ಬರು ವಂದಿಸಿರಿ. ಕ್ರಿಸ್ತನ ಸಭೆಗಳು ನಿಮ್ಮನ್ನು ವಂದ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ಹೋದರರೇ, ನೀವು ಹೊಂದಿದ ಉಪದೇಶಕ್ಕೆ ವಿರುದ್ಧವಾಗಿ ಭೇದಗಳನ್ನೂ ವಿಘ್ನಗಳನ್ನೂ ನಿಮ್ಮಲ್ಲಿ ಉಂಟು ಮಾಡುವ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ುತಿಟ್ಟು ಅವರನ್ನು ಬಿಟ್ಟು ತೊಲಗಿಹೋಗಿರಿ ಎಂದು ನಾನು ನಿಮ್ಮನ್ನು ಬೇಡಿ 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ಂಥವರು ನಮ್ಮ ಕರ್ತನಾದ ಯೇಸು ಕ್ರಿಸ್ತನ ಸೇವೆಯನ್ನು ಮಾಡದೆ ತಮ್ಮ ಹೊಟ್ಟೆಯ ಸೇವೆಯನ್ನೇ ಮಾಡುವವರಾಗಿ ನಯದ ನು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ಂದಲೂ ಹೊಗಳಿಕೆಯ ಮಾತುಗಳಿಂದಲೂ ನಿಷ್ಕಪ ಟಿಗಳ ಹೃದಯಗಳನ್ನು ಮೋಸಗೊಳ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ಮ್ಮ ವಿಧೇಯತ್ವವು ಎಲ್ಲರಿಗೂ ಪ್ರಸಿದ್ಧವಾಗಿದ್ದದರಿಂದ ನಿಮ್ಮ ವಿಷಯದಲ್ಲಿ ನಾನು ಆನಂದಪಡುತ್ತೇನೆ. ಆದಾಗ್ಯೂ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ತನದ ವಿಷಯದಲ್ಲಿ ಜಾಣರೂ ಕೆಟ್ಟತನದ ವಿಷಯದಲ್ಲಿ ಕಳಂಕವಿಲ್ಲದವರೂ ಆಗಿರಬೇಕೆಂದು ಅಪೇಕ್ಷ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ಶಾಂತಿದಾಯಕನಾದ ದೇವರು ಶೀಘ್ರವಾಗಿ ಸೈತಾನನನ್ನು ನಿಮ್ಮ ಪಾದಗಳ ಕೆಳಗೆ ತುಳಿದುಬಿಡುವನು. ನಮ್ಮ ಕರ್ತನಾದ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ಕೃಪೆಯು ನಿಮ್ಮ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ನ್ನ ಜೊತೆ ಕೆಲಸದವನಾದ ತಿಮೊಥೆಯನೂ ನನ್ನ ಬಂಧುಗಳಾದ ಲೂಕ್ಯನೂ ಯಾಸೋನನೂ ಸೋಸಿಪತ್ರನೂ ನಿಮಗೆ ವಂದನ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ಈ ಪತ್ರಿಕೆಯನ್ನು ಬರೆದ ತೆರ್ತ್ಯನೆಂಬ ನಾನು ನಿಮ್ಮನ್ನು ಕರ್ತನಲ್ಲಿ ವಂದ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2026-10-20T04:38:35Z</dcterms:created>
  <dcterms:modified xsi:type="dcterms:W3CDTF">2026-10-20T04:38:35Z</dcterms:modified>
  <dc:title>ರೋಮಾಪುರದವರಿಗೆ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