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ெரொபெயாமின் குமாரனாகிய அபியா வியாதியில் விழ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ெகொபெயாம் ராஜ்யபாரம்பண்ணும் ஐந்தாம் வருஷத்திலே, எகிப்தின் ராஜாவாகிய சீஷாக் எருசலேமுக்கு விரோதமாய் வ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ெகொபெ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కాలమున యరొబాము కుమారుడైన అబీయా... కాయిలాప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రొబాము తన భార్యతో ఇట్లనెనునీవు లేచి యరొబాము భార్యవని తెలియబడకుండ మారువేషము వేసికొని షిలోహ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మ్ము; ఈ జనుల మీద నేను రాజునగుదునని నాకు సమాచారము తెలియ జెప్పిన ప్రవక్తయగు అహీయా అక్కడ ఉ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నీవు పది రొట్టెలును అప్పములును ఒక బుడ్డితేనెయు చేత పట్టుకొని అతని దర్శ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ిడ్డయేమగునో అతడు నీకు తెలియజేయు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రొబాము భార్య ఆ ప్రకారము లేచి షిలోహునకు పోయి అహీయా యింటికి వచ్చెను. అహీయా వృద్ధాప్యముచేత కండ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నరాని వాడ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ంతట యెహోవా అహీయాతో సెలవిచ్చినదేమనగాయరొబాము కుమారుడు కాయిలాగా ఉన్నాడు గనుక అతనిగూర్చి నీచేత విచ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ించుటకై యరొబాము భార్య వచ్చుచున్నది ఆమె మారువేషము వేసికొని మరియొకతెయైనట్టుగా వచ్చుచున్నది గనుక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సెలవిచ్చునట్టు నీవు ఆమెతో చెప్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తలో అహీయా ద్వారము లోపలికి వచ్చు నామె కాలిచప్పుడు విని ఆమెతో ఇట్లనెనుయరొబాము భార్యా, లో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మ్ము; నీవు వేషము వేసి కొని వచ్చుటయేల? కఠినమైన మాటలు నీకు చెప్పవలెనని నాకు ఆజ్ఞయ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వెళ్లి యరొబాముతో చెప్ప వలసినదేమనగాఇశ్రాయేలీయుల దేవుడైన యెహోవా ఈ ప్ర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నేను నిన్ను జను లలోనుండి తీసి హెచ్చింపజేసి, ఇశ్రాయేలువారను నా జనులమీద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ిగా నియమ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ావీదు సంతతి వారియొద్దనుండి రాజ్యమును తీసి నీకిచ్చి యుండినను, నా ఆజ్ఞలను గైకొని మనఃపూర్తిగా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సరించి నా దృష్టికి ఏది అనుకూలమో దాని మాత్రమే చేసిన నా సేవకుడైన దావీదు చేసినట్టు నీవు చే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కంటె ముందుగా ఉండిన వారందరికంటెను అధికముగా కీడుచేసి యున్నావు; నన్ను బొత్తిగా విసర్జించి యిత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లను పోత విగ్రహములను పెట్టుకొని నాకు కోపము పుట్టించ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ాబట్టి యరొబాము సంతతి వారిమీదికి నేను కీడు రప్పించుచు, ఇశ్రాయేలు వారిలో అల్పులు గాని ఘనుల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ుండ మగవారినందరిని యరొబాము వంశమునుండి నిర్మూలము చేసి,పెంటఅంతయు పోవునట్లుగా ఒకడు అవతలక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డ్చి వేసినట్లు యరొబాము సంతతిలో శేషించినవారిని నేను ఊడ్చివ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ట్టణమందు యరొబాము సంబంధులలో మరణమగువారిని కుక్కలు తినును; బయట భూమిలో మరణమగువారిని ఆకాశపక్ష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ను; యెహోవా మాటయిచ్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బట్టి నీవు లేచి నీ యింటికి పొమ్ము, నీ పాదములు పట్టణములో ప్రవేశించునప్పుడే నీ బిడ్డ చని పోవ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 నిమిత్తము ఇశ్రాయేలువారందరు అంగలార్చుచు, సమాధిలో అతనిని పెట్టుదురు; ఇశ్రాయేలీ యుల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యరొబాము సంబంధులలో ఇతనియందు మాత్రమే అనుకూలమైన దాని కనుగొనెను గనుక యరొబాము సంతతివారిలో ఇ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త్రమే సమాధ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ఇదియుగాక యెహోవా తన నిమిత్తము ఒకని ఇశ్రాయేలువారిమీద రాజుగా నియమింప బోవు చున్నాడు; ఆ దినమున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యరొబాము సంతతి వారిని నిర్మూలము చేయును; కొద్దికాలములోనే ఆయన అతని నియమింపబ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ఇశ్రాయేలువారు దేవతాస్తంభ ములను నిలిపి యెహోవాకు కోపము పుట్టించి యున్నారు గనుక నీటియందు రెల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్లలాడునట్లు యెహోవా ఇశ్రాయేలు వారిని మొత్తి, ఒకడు వేరును పెల్లగించినట్లు వారి పితరులకు తాను ఇ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ీ మంచి దేశములోనుండి వారిని పెల్లగించి వారిని యూఫ్రటీసునది అవతలకు చెదర 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తానే పాపముచేసి ఇశ్రాయేలువారు పాపము చేయుటకై కారకుడైన యరొబాము పాపములనుబట్ట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ని అప్పగింప బోవ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యరొ బాము భార్య లేచి వెళ్లిపోయి తిర్సా పట్టణమునకు వచ్చెను; ఆమె లోగిటి ద్వారపు గడపయొద్ద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గానే ఆ చిన్నవాడు చ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నులు అతనిని సమా ధిలోపెట్టి, యెహోవా తన సేవకుడైన ప్రవక్తయగు అహీయాద్వారా సెలవిచ్చిన ప్రకారము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ందరును అతనికొరకు అంగ లార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రొబాము చేసిన యితర కార్యములను గూర్చియు, అతడు జరిగించిన యుద్ధములనుగూర్చియు, ప్రభుత్వమునుగూర్చ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 రాజులవృత్తాంత ముల గ్రంథ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రొబాము ఏలిన దినములు ఇరువది రెండు సంవత్సరములు; అతడు తన పితరులతో కూడ నిద్రించగా అతనికి మార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కుమారుడైన నాదాబు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ూదాదేశమందు సొలొమోను కుమారుడైన రెహ బాము ఏలుచుండెను. రెహబాము నలువదియొక సంవత్సర ములవాడై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నారంభించెను. తన నామము నుంచుటకై ఇశ్రాయేలీయుల గోత్రములన్నిటిలోనుండి యెహోవా కోరుకొనిన యెరూషలేమ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ందు అతడు పదునేడు సంవత్సరములు ఏలెను; అతని తల్లి అమ్మోనీయురాలు, ఆమె పేరు నయమ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ూదావారు యెహోవా దృష్టికి కీడుచేసి తమ పితరులు చేసినదానంతటిని మించునట్లుగా పాపము చేయుచు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ోషము పుట్ట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ఎట్లనగా వారును ఎత్తయిన ప్రతి పర్వతము మీదను పచ్చని ప్రతి వృక్షముక్రిందను బలిపీఠములను కట్ట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ను నిలిపి, దేవతాస్తంభములను ఉ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ియు పురుషగాములు సహా దేశమందుండిరి. ఇశ్రా యేలీయులయెదుట నిలువకుండ యెహోవా వెళ్లగొట్టిన జనులు 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ేయక్రియల ప్రకారముగా యూదా వారును చేయ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రాజైన రెహబాముయొక్క అయిదవ సంవత్సరమందు ఐగుప్తురాజైన షీషకు యెరూష లేము మీదిక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 మందిరపు ఖజనాలోని పదార్థములను, రాజనగరుయొక్క ఖజనాలోని పదార్థములను, ఎత్తికొని పోయెను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మును ఎత్తికొని పోయెను; సొలొమోను చేయించిన బంగారపు డాళ్లను అతడు ఎత్తికొ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రాజైన రెహబాము వీటికి మారుగా ఇత్తడి డాళ్లను చేయించి, రాజనగరు ద్వార పాలకులైన తన దేహసంరక్షక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పతుల వశ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రాజు యెహోవా మందిరమునకు వెళ్లునప్పుడెల్ల రాజదేహ సంరక్షకులు వాటిని మోసికొనిపోయి అతడు తిరిగ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తమ గదిలో ఉ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రెహబాము చేసిన యితర కార్యములనుగూర్చియు, అతడు చేసిన వాటన్నిటిని గూర్చియు యూదారాజుల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త్తాంతముల గ్రంథ మందు వ్రాయబడి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వారు బ్రదికినంత కాలము రెహబామునకును యరొబామునకును యుద్ధము జ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రెహబాము తన పితరులతోకూడ నిద్రించి దావీదు పురమందున్న తన పితరుల సమాధిలో పాతిపెట్టబడెను; అతని త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యమాయను ఒక అమ్మో నీయురాలు; అతని కుమారుడైన అబీయామ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2026-10-22T06:06:36Z</dcterms:created>
  <dcterms:modified xsi:type="dcterms:W3CDTF">2026-10-22T06:06:36Z</dcterms:modified>
  <dc:title>1 రాజులు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