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ாமின் வம்சவரலாறு: தேவன் மனுஷனைச் சிருஷ்டித்த நாளிலே அவனைத் தேவசாயலாக உண்டாக்கி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ை ஆணும் பெண்ணுமாகச் சிருஷ்டித்து, அவர்களை ஆசீர்வதித்து, அவர்களைச் சிருஷ்டித்த நாளிலே அவர்களுக்கு மனுஷர் என்று பேரிட்ட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ை ஆணும் பெண்ணுமாகச் சிருஷ்டித்து, அவர்களை ஆசீர்வதித்து, அவர்களைச் சிருஷ்டித்த நாளிலே அவர்களுக்கு மனுஷர் என்று பேரிட்ட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ாம் நூற்று முப்பது வயதானபோது, தன் சாயலாகத் தன் ரூபத்தின்படியே ஒரு குமாரனைப் பெற்று, அவனுக்குச் சேத் என்று பேர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ாம் நூற்று முப்பது வயதானபோது, தன் சாயலாகத் தன் ரூபத்தின்படியே ஒரு குமாரனைப் பெற்று, அவனுக்குச் சேத் என்று பேரி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தாம் சேத்தைப் பெற்றபின், எண்ணூற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தாம் உயிரோடிருந்த நாளெல்லாம் தொளாயிரத்து முப்பது வருஷம்; அவன் மர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த் நூற்றைந்து வயதானபோது, ஏனோசைப் பெற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த் ஏனோசைப் பெற்றபின், எண்ணூற்றேழ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த்துடைய நாளெல்லாம் தொளாயிரத்துப் பன்னிரண்டு வருஷம்; அவன் மரி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ோஸ் தொண்ணூறு வயதானபோது, கேனானைப் பெற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ோஸ் கேனானைப் பெற்றபின், எண்ணூற்றுப் பதினைந்த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ோசுடைய நாளெல்லாம் தொளாயிரத்து ஐந்து வருஷம்; அவன் மர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ேனான் எழுபது வயதானபோது, மகலாலெயேலைப் பெற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ேனான் மகலாலெயேலைப் பெற்றபின், எண்ணூற்று நாற்பத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ேனானுடைய நாளெல்லாம் தொளாயிரத்துப் பத்து வருஷம், அவன் மரி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கலாலெயேல் அறுபத்தைந்து வயதானபோது, யாரேதைப் பெற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கலாலெயேல் யாரேதைப் பெற்றபின், எண்ணூற்று முப்பத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கலாலெயேலுடைய நாளெல்லாம் எண்ணூற்றுத் தொண்ணூற்று ஐந்து வருஷம்; அவன் மரி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ரேத் நூற்று அறுபத்திரண்டு வயதானபோது, ஏனோக்கைப் பெற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ரேத் ஏனோக்கைப் பெற்றபின், எண்ணூற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ாரேதுடைய நாளெல்லாம் தொளாயிரத்து அறுபத்திரண்டு வருஷம்; அவன் மர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ஏனோக்கு அறுபத்தைந்து வயதானபோது, மெத்தூசலாவைப் பெற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னோக்கு மெத்தூசலாவைப் பெற்றபின், முந்நூறு வருஷம் தேவனோடே சஞ்சரித்துக்கொண்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னோக்குடைய நாளெல்லாம் முந்நூற்று அறுபத்தைந்து வருஷ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னோக்கு தேவனோடே சஞ்சரித்துக்கொண்டிருக்கையில், காணப்படாமற்போனான்; தேவன் அவனை எடுத்துக்கொண்ட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னோக்கு தேவனோடே சஞ்சரித்துக்கொண்டிருக்கையில், காணப்படாமற்போனான்; தேவன் அவனை எடுத்துக்கொண்ட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ெத்தூசலா நூற்றெண்பத்தேழு வயதானபோது, லாமேக்கைப் பெற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ெத்தூசலா லாமேக்கைப் பெற்றபின், எழுநூற்று எண்பத்திரண்ட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ெத்தூசலாவுடைய நாளெல்லாம் தொளாயிரத்து அறுபத்தொன்பது வருஷம்; அவன் மர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லாமேக்கு நூற்றெண்பத்திரண்டு வயதானபோது, ஒரு குமாரனைப் பெற்ற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் சபித்த பூமியிலே நமக்கு உண்டான வேலையிலும், நம்முடைய கைகளின் பிரயாசத்திலும், இவன் நம்மைத் தேற்றுவான் என்று சொல்லி, அவனுக்கு நோவா என்று பேரி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் சபித்த பூமியிலே நமக்கு உண்டான வேலையிலும், நம்முடைய கைகளின் பிரயாசத்திலும், இவன் நம்மைத் தேற்றுவான் என்று சொல்லி, அவனுக்கு நோவா என்று பேரி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லாமேக்கு நோவாவைப் பெற்றபின், ஐந்நூற்றுத் தொண்ணூற்று ஐந்த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லாமேக்குடைய நாளெல்லாம் எழுநூற்று எழுபத்தேழு வருஷம்; அவன் மரி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ோவா ஐந்நூறு வயதானபோது, சேம் காம் யாப்பேத் என்பவர்களைப் பெற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 પ્રકરણ આદમના પરિવારનો આ ઇતિહાસ છે. દેવે મનુષ્યને પોતાના સ્વરૂપમાં જ બન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દેવે એક પુરુષ અને એક સ્ત્રીને બનાવ્યાં. જે દિવસે દેવે એમને બનાવ્યા ત્યારે તેઓને આશીર્વાદ આપ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એમનું નામ આદમ 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યારે આદમ 130 વર્ષનો થયો, ત્યારે તે એક બીજા બાળકનો પિતા બન્યો. તે પુત્ર બરાબર આદમ જેવો જ દેખા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 આદમે તે પુત્રનું નામ શેથ પાડ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શેથના જન્મ પછી આદમ 800 વર્ષ સુધી જીવ્યો. તે સમય દરમ્યાન તેને બીજા પુત્ર અને પુત્રીઓ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મ, આદમ એકંદરે 930 વર્ષ જીવ્યો, અને પછી મૃત્યુ પા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યારે શેથ 105 વર્ષનો થયો, ત્યારે તેને ત્યાં અનોશનો જન્મ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નોશના જન્મ પછી શેથ 807 વર્ષ જીવ્યો અને તેને બીજા પુત્રપુત્રીઓ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મ, શેથનું એકંદરે આયુષ્ય 912 વર્ષનું હતું. પછી તેનું મરણ થ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નોશ જયારે 90 વર્ષનો થયો, ત્યારે તેને ત્યાં કેનાન જન્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કેનાનના જન્મ પછી અનોશ 815 વર્ષ જીવ્યો અને તેને બીજા પુત્રપુત્રી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આમ, અનોશનું એકંદરે આયુષ્ય 905 વર્ષનું હતું. પછી તેનું મરણ થ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યારે કેનાન 70 વર્ષનો થયો, ત્યારે તેને ત્યાં માંહલાલએલ જન્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ાંહલાલએલના જન્મ પછી કેનાન 840 વર્ષ જીવ્યો, અને તેને બીજા પુત્રપુત્રી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મ, કેનાનનું કુલ આયુષ્ય 910 વર્ષનું હતું ત્યારબાદ તેનું મરણ થ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યારે માંહલાલએેલ 65 વર્ષનો થયો, ત્યારે તેને ત્યાં યારેદનો જન્મ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યારેદના જન્મ પછી માંહલાલએલ 830 વર્ષ જીવ્યો, અને તેને બીજા પુત્રપુત્રી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આમ, માંહલાલએલનું કુલ આયુષ્ય 895 વર્ષનું હતું. ત્યારબાદ તેનું મરણ થ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યારે યારેદ 162 વર્ષનો થયો, ત્યારે તેને ત્યાં એક હનોખ નામનો બાળક જન્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નોખના જન્મ પછી યારેદ 800 વર્ષ જીવ્યો અને તેને બીજા પુત્રપુત્રી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આમ,યારેદ કુલ 962 વર્ષ જીવ્યો અને પછી મરણ પા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જયારે હનોખ 65 વર્ષનો થયો ત્યારે તેને ત્યાં મથૂશેલાહનો જન્મ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મથૂશેલાહના જન્મ પછી 300 વર્ષ સુધી ‘હનોખ’ દેવની સાથે સાથે ચાલ્યો, અને તેને બીજા પુત્રપુત્રી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આમ, હનોખ કુલ 365વર્ષ જી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એક દિવસ હનોખ દેવની સાથે ચાલી રહ્યો હતો, ત્યારે તે એકદમ અદ્રશ્ય થઈ ગયો; કેમ કે, દેવે તેને લ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જયારે મથૂશેલાહ 187 વર્ષનો થયો, ત્યારે તેને ત્યાં લામેખનો જન્મ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લામેખના જન્મ પછી મથૂશેલાહ 782 વર્ષ જીવ્યો, ને તેને બીજા પુત્રપુત્રી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આમ, મથૂશેલાહ કુલ 969 વર્ષ જીવ્યા પછી મરણ પા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જયારે લામેખ 182 વર્ષનો થયો, ત્યારે તે એક પુત્રનો પિતા બન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લામેખના પુત્રનું નામ નૂહ રાખ્યું. લામેખે કહ્યું, “અમે ખેડૂત લોકો ઘણી સખત મહેનત કરીએ છીએ કારણ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ે ભૂમિને શ્રાપ આપ્યો છે. પરંતુ નૂહ અમને લોકોને મહેનતમાંથી દિલાસો આપ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નૂહના જન્મ પછી લામેખ 595 વર્ષ જીવ્યો, ને તેને બીજા પુત્રપુત્રી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આમ, લામેખનું કુલ આયુષ્ય 777 વર્ષનું હતું; ત્યાર પછી તેનું મરણ થ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જ્યારે નૂહ 500 વર્ષનો થયો, ત્યારે તેને ત્યાં શેમ, હામ અને યાફેથનો જન્મ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2026-10-21T04:42:56Z</dcterms:created>
  <dcterms:modified xsi:type="dcterms:W3CDTF">2026-10-21T04:42:56Z</dcterms:modified>
  <dc:title>ઉત્પત્તિ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