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நமக்கு அடைக்கலமும் பெலனும், ஆபத்துக்காலத்தில் அநுகூலமுமான துணையுமானவ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பூமி நிலைமாறினாலும், மலைகள் நடுச்சமுத்திரத்தில் சாய்ந்துபோனால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ஜலங்கள் கொந்தளித்துப் பொங்கி, அதின் பெருக்கினால் பர்வதங்கள் அதிர்ந்தாலும், நாம் பயப்படோம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நதியுண்டு, அதின் நீர்க்கால்கள் தேவனுடைய நகரத்தையும், உன்னதமானவர் வாசம்பண்ணும் பரிசுத்த ஸ்தலத்தையும் சந்தோஷிப்பிக்க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நதியுண்டு, அதின் நீர்க்கால்கள் தேவனுடைய நகரத்தையும், உன்னதமானவர் வாசம்பண்ணும் பரிசுத்த ஸ்தலத்தையும் சந்தோஷிப்பிக்க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அதின் நடுவில் இருக்கிறார், அது அசையாது; அதிகாலையிலே தேவன் அதற்குச் சகாயம்பண்ண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் கொந்தளித்தது, ராஜ்யங்கள் தத்தளித்தது; அவர் தமது சத்தத்தை முழங்கப்பண்ணினார், பூமி உருகிப்போ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் நம்மோடிருக்கிறார், யாக்கோபின் தேவன் நமக்கு உயர்ந்த அடைக்கலமானவர்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யிலே பாழ்க்கடிப்புகளை நடப்பிக்கிற கர்த்தருடைய செய்கைகளை வந்து பார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பூமியின் கடைமுனைமட்டும் யுத்தங்களை ஓயப்பண்ணுகிறார்; வில்லை ஒடித்து ஈட்டியை முறிக்கிறார்; இரதங்களை நெருப்பினால் சுட்டெரி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பூமியின் கடைமுனைமட்டும் யுத்தங்களை ஓயப்பண்ணுகிறார்; வில்லை ஒடித்து ஈட்டியை முறிக்கிறார்; இரதங்களை நெருப்பினால் சுட்டெரி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அமர்ந்திருந்து, நானே தேவனென்று அறிந்துகொள்ளுங்கள்; ஜாதிகளுக்குள்ளே உயர்ந்திருப்பேன், பூமியிலே உயர்ந்திரு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அமர்ந்திருந்து, நானே தேவனென்று அறிந்துகொள்ளுங்கள்; ஜாதிகளுக்குள்ளே உயர்ந்திருப்பேன், பூமியிலே உயர்ந்திரு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னைகளின் கர்த்தர் நம்மோடிருக்கிறார், யாக்கோபின் தேவன் நமக்கு உயர்ந்த அடைக்கலமானவர். (சேல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ుడు మనకు ఆశ్రయమును దుర్గమునై యున్నాడు ఆపత్కాలములో ఆయన నమ్ముకొనదగిన సహాయక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కావున భూమి మార్పునొందినను నడిసముద్రములలో పర్వతములు మునిగ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టి జలములు ఘోషించుచు నురుగు కట్టినను ఆ పొంగునకు పర్వతములు కదలినను మనము భయపడమ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ఒక నది కలదు, దాని కాలువలు దేవుని పట్టణమును సర్వోన్నతుని మందిరపు పరిశుద్ధ స్థలమును సంతో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చ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ేవుడు ఆ పట్టణములో నున్నాడు దానికి చలనము లేదు అరుణోదయమున దేవుడు దానికి సహాయము చేయ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జనములు ఘోషించుచున్నవి రాజ్యములు కదలు చున్నవి ఆయన తన కంఠధ్వని వినిపించగా భూమి కరగి పోవ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సైన్యముల కధిపతియగు యెహోవా మనకు తోడై యున్నాడు. యాకోబుయొక్క దేవుడు మనకు ఆశ్రయమ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చేసిన కార్యములు వచ్చి చూడుడి. ఆయనే భూమిమీద నాశనములు కలుగజేయ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యనే భూదిగంతములవరకు యుద్ధములు మాన్పు వాడు. విల్లు విరుచువాడును బల్లెమును తెగనరుకువాడును ఆయ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ద్ధ రథములను అగ్నిలో కాల్చివేయువాడు ఆయ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ఊరకుండుడి నేనే దేవుడనని తెలిసికొనుడి అన్యజనులలో నేను మహోన్నతుడ నగుదును భూమిమీద నేను మహోన్నతు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గు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సైన్యముల కధిపతియగు యెహోవా మనకు తోడై యున్నాడు యాకోబుయొక్క దేవుడు మనకు ఆశ్రయమ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2026-10-20T07:32:46Z</dcterms:created>
  <dcterms:modified xsi:type="dcterms:W3CDTF">2026-10-20T07:32:46Z</dcterms:modified>
  <dc:title>కీర్తనలు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