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ஒருவனுடைய முகத்தைப்பாராமலும், ஒரு மனுஷனுக்கும் இச்சகம் பேசாமலும் இருப்பேன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இச்சகம் பேச அறியேன்; பேசினால் என்னை உண்டாக்கினவர் சீக்கிரமாய் என்னை எடுத்துக்கொள்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தன் பார்வைக்கு நீதிமானாயிருந்தபடியினால், அவனுக்கு அந்த மூன்று மனுஷரும் பிரதியுத்தரம் சொல்லி ஓய்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ால் ராமின் வம்சத்தானான பூசியனாகிய பரகயேலின் குமாரன் எலிகூவுக்குக் கோபம்மூண்டது; யோபு தேவனைப்பார்க்கிலும் தன்னைத்தான் நீதிமானாக்கினதினிமித்தம், அவன்மேலும் அவனுக்குக் கோபம்மூண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ால் ராமின் வம்சத்தானான பூசியனாகிய பரகயேலின் குமாரன் எலிகூவுக்குக் கோபம்மூண்டது; யோபு தேவனைப்பார்க்கிலும் தன்னைத்தான் நீதிமானாக்கினதினிமித்தம், அவன்மேலும் அவனுக்குக் கோபம்மூண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டுக்கத்தக்க மறுமொழி யோபின் மூன்று சிநேகிதருக்கும் அகப்படாதிருந்தும், அவர்கள் அவனை ஆகாதவனென்று தீர்த்ததினிமித்தம், அவர்கள்மேலும் அவனுக்குக் கோபம் மூண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டுக்கத்தக்க மறுமொழி யோபின் மூன்று சிநேகிதருக்கும் அகப்படாதிருந்தும், அவர்கள் அவனை ஆகாதவனென்று தீர்த்ததினிமித்தம், அவர்கள்மேலும் அவனுக்குக் கோபம் மூண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ன்னைப்பார்க்கிலும் வயதுசென்றவர்களானபடியினால், எலிகூ யோபின் வார்த்தைகள் முடிந்து தீருமட்டும் காத்த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மூன்று மனுஷரின் வாயிலும் மறுஉத்தரவு பிறக்கவில்லையென்று எலிகூ கண்டபோது, அவனுக்கு கோபம்மூண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பரகெயேலின் குமாரன் எலிகூ என்னும் பூசியன் பிரதியுத்தரமாக: நான் இளவயதுள்ளவன், நீங்களோ விருத்தாப்பியர்; ஆகையால் நான் அஞ்சி, என் அபிப்பிராயத்தை உங்களுக்கு முன்பாக வெளிப்படுத்தாதிருந்த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பரகெயேலின் குமாரன் எலிகூ என்னும் பூசியன் பிரதியுத்தரமாக: நான் இளவயதுள்ளவன், நீங்களோ விருத்தாப்பியர்; ஆகையால் நான் அஞ்சி, என் அபிப்பிராயத்தை உங்களுக்கு முன்பாக வெளிப்படுத்தாதிருந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ியோர் பேசட்டும், வயதுசென்றவர்கள் ஞானத்தை அறிவிக்கட்டும் என்றிருந்த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மனுஷரில் ஒரு ஆவியுண்டு; சர்வவல்லவருடைய சுவாசமே அவர்களை உணர்வுள்ளவர்களா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மனுஷரில் ஒரு ஆவியுண்டு; சர்வவல்லவருடைய சுவாசமே அவர்களை உணர்வுள்ளவர்களா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ரியோரெல்லாம் ஞானிகளல்ல; முதியோரெல்லாம் நீதியை அறிந்தவர்களுமல்ல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க்குச் செவிகொடுங்கள், நானும் என் அபிப்பிராயத்தை வெளிப்படுத்துவேன் என்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உங்கள் வசனங்கள் முடியுமட்டும் காத்திருந்தேன்; நீங்கள் சொல்லத்தக்கதை ஆராய்ந்து தேடுமட்டும், உங்கள் நியாயங்களுக்குச் செவிகொடுத்த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உங்கள் வசனங்கள் முடியுமட்டும் காத்திருந்தேன்; நீங்கள் சொல்லத்தக்கதை ஆராய்ந்து தேடுமட்டும், உங்கள் நியாயங்களுக்குச் செவிகொடுத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் சொல்லைக் கவனித்தேன்; ஆனாலும் இதோ, உங்களில் யோபுக்கு நியாயத்தைத் தெரியக் காட்டி, அவருடைய வசனங்களுக்கு ஏற்ற பிரதியுத்தரம் சொல்லுகிறவன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உங்கள் சொல்லைக் கவனித்தேன்; ஆனாலும் இதோ, உங்களில் யோபுக்கு நியாயத்தைத் தெரியக் காட்டி, அவருடைய வசனங்களுக்கு ஏற்ற பிரதியுத்தரம் சொல்லுகிறவன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ஞானத்தைக் கண்டுபிடித்தோமென்று நீங்கள் சொல்லாதபடி பாருங்கள்; மனுஷனல்ல, தேவனே அவரை ஜெயங்கொள்ள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என்னைப்பார்த்துப் பேசினதில்லை; நீங்கள் சொன்ன வார்த்தைகளினால் நான் அவருக்குப் பிரதியுத்தரம் சொல்லுகிறவன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கலங்கி, அப்புறம் பிரதியுத்தரம் சொல்லாதிருக்கிறார்கள்; அவர்களுக்குப் பேச்சு அற்றுப்போய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பேசார்களோ என்று காத்திருந்தேன்; ஆனாலும் அவர்கள் அப்புறம் மறுமொழி கொடாமலிருந்தபடியினா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ும் பிரதியுத்தரமாக எனக்குத் தோன்றியமட்டும் சொல்லுவேன்; நானும் என் அபிப்பிராயத்தை வெளிப்படுத்த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ர்த்தைகள் எனக்குள் நிறைந்திருக்கிறது; என் உள்ளத்திலுள்ள ஆவி என்னை நெருக்கி ஏவு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என் உள்ளம் அடைக்கப்பட்டிருந்து, புதுத் துருத்திகளை முதலாய்ப் பீறப்பண்ணுகிற புது ரசத்தைப்போல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ஆறுதலடையும்படி பேசுவேன்; என் உதடுகளைத் திறந்து பிரதியுத்தரம் சொல்ல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8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न मैं किसी आदमी का पक्ष करूंगा, और न मैं किसी मनुष्य को चापलूसी की पदवी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क्योंकि मुझे तो चापलूसी करना आता ही नहीं नहीं तो मेरा सिरजनहार झण भर में मुझे उठा ले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उन तीनों पुरुषों ने यह देख कर कि अय्यूब अपनी दृष्टि में निर्दोष है उसको उत्तर देना छोड़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बूजी बारकेल का पुत्र एलीहू जो राम के कुल का था, उसका क्रोध भड़क उठा। अय्यूब पर उसका क्रो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लिये भड़क उठा, कि उसने परमेश्वर को नहीं, अपने ही को निर्दोष ठहर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फिर अय्यूब के तीनों मित्रों के विरुद्ध भी उसका क्रोध इस कारण भड़का, कि वे अय्यूब को उत्तर न द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के, तौभी उसको दोषी ठहर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एलीहू तो अपने को उन से छोटा जानकर अय्यूब की बातों के अन्त की बाट जोह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परन्तु जब एलीहू ने देखा कि ये तीनों पुरुष कुछ उत्तर नहीं देते, तब उसका क्रोध भड़क उठ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बूजी बारकेल का पुत्र एलीहू कहने लगा, कि मैं तो जवान हूँ, और तुम बहुत बूढ़े हो; इस कारण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ुका रहा, और अपना विचार तुम को बताने से डर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मैं सोचता था, कि जो आयु में बड़े हैं वे ही बात करें, और जो बहुत वर्ष के हैं, वे ही बुद्धि सिख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परन्तु मनुष्य में आत्मा तो है ही, और सर्वशक्तिमान अपनी दी हुई सांस से उन्हें समझने की शक्ति दे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जो बुद्धिमान हैं वे बड़े बड़े लोग ही नहीं और न्याय के समझने वाले बूढ़े ही नहीं हो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इसलिये मैं कहता हूं, कि मेरी भी सुनो; मैं भी अपना विचार बत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मैं तो तुम्हारी बातें सुनने को ठहरा रहा, मैं तुम्हारे प्रमाण सुनने के लिये ठहरा रहा; जब कि तु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ने के लिये शब्द ढूंढ़ते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मैं चित्त लगा कर तुम्हारी सुनता रहा। परन्तु किसी ने अय्यूब के पक्ष का खण्डन नहीं किया, और न उ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तों का उत्त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ुम लोग मत समझो कि हम को ऐसी बुद्धि मिली है, कि उसका खण्डन मनुष्य नहीं ईश्वर ही कर सक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जो बातें उसने कहीं वह मेरे विरुद्ध तो नहीं कहीं, और न मैं तुम्हारी सी बातों से उसको उत्तर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वे विस्मित हुए, और फिर कुछ उत्तर नहीं दिया; उन्होंने बातें करना छोड़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इसलिये कि वे कुछ नहीं बोलते और चुपचाप खड़े हैं, क्या इस कारण मैं ठहरा रह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परन्तु अब मैं भी कुछ कहूंगा मैं भी अपना विचार प्रगट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क्योंकि मेरे मन में बातें भरी हैं, और मेरी आत्मा मुझे उभार र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मेरा मन उस दाखमधु के समान है, जो खोला न गया हो; वह नई कुप्पियों की नाईं फटा चाह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शान्ति पाने के लिये मैं बोलूंगा; मैं मुंह खोल कर उत्तर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2026-10-21T07:43:22Z</dcterms:created>
  <dcterms:modified xsi:type="dcterms:W3CDTF">2026-10-21T07:43:22Z</dcterms:modified>
  <dc:title>अय्यूब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