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எங்கள் அன்பு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யோரை ஆட்கொண்டு நடத்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ு எங்களை அனல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ால் இன்று அலங்கரியும்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ெபிக்க வைக்கும் எங்கள் ஜெப வீர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த் தூண்ட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சகல தந்தி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ர்த்தெறிய வாரும் ஜயா – ஆட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வுக்கேதுவான எங்கள் சரீர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பெறச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ீரங்களின் தீய செயல்கள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டிக்க வ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ெலன் இல்லாத நேச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ட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ொண்ணா பெருமூச்ச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பித்திட வ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னதை புதிதாக்கும் மன்னவ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ுரூபமாக்க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வின் இரண்டாம் வருகைக்க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ஏங்கச் செய்யு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ேவாதி தேவனின் ஆழ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ய்ந்து அறி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வின் திருச்சித்தம் வெளிப்ப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நடத்த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ாவம், நீதி, நியாயத்தீர்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ித்து உணர்த்த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பூரண உம் சத்தியத்திற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களை நடத்த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ன்பு, மகிழ்ச்சி, சமாதா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பொறுமை, தய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, நற்குணம், சாந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ச்சையடக்க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2026-11-02T01:04:54Z</dcterms:created>
  <dcterms:modified xsi:type="dcterms:W3CDTF">2026-11-02T01:04:54Z</dcterms:modified>
  <dc:title>துதிப் பாடல்கள் : 321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