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விர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ணீரின் பாதையில் கடந்து நானும் போ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டத்திடவோ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ண்பரெல்லாம் நழுவும் போது உறவெல்லாம் பிரிய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ென்று சொல்லிக்கொள்ள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யமான உலகத்திலே மண்ணாகி போ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மையிலே சேர்த்துக் கொள்ள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2026-07-30T15:32:11Z</dcterms:created>
  <dcterms:modified xsi:type="dcterms:W3CDTF">2026-07-30T15:32:11Z</dcterms:modified>
  <dc:title>துதிப் பாடல்கள் : 702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