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இனி நீ அடிமையாயிராமல் புத்திரனாயிருக்கிறாய்; நீ புத்திரனேயானால், கிறிஸ்துமூலமாய் தேவனுடைய சுதந்தரனாயுமிருக்கிற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ை அறியாமலிருந்தபோது, சுபாவத்தின்படி தேவர்களல்லாதவர்களுக்கு அடிமைகளாயிருந்த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ட்களையும், மாதங்களையும், காலங்ளையும், வருஷங்களையும் பார்க்கிற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ாகப் பிரயாசப்பட்டது வீணாய்ப்போயிற்றோ என்று உங்களைக்குறித்துப் பய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த்தியத்தைச் சொன்னதினாலே உங்களுக்குச் சத்துருவானேன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த்திற்குக் கீழ்ப்பட்டிருக்க விரும்புகிற நீங்கள் நியாயப்பிரமாணம் சொல்லுகிறதைக் கேட்கவில்லையா? இதை எனக்குச்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ான எருசலேமோ சுயாதீனமுள்ளவள், அவளே நம்மெல்லாருக்கும் தாயானவ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சகோதரரே, நாம் அடிமையானவளுக்குப் பிள்ளைகளாயிராமல், சுயாதீனமுள்ளவளுக்கே பிள்ளைகளாய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ಈಗ ಹೇಳುವದೇನಂದರೆ, ಬಾಧ್ಯನು ತಾನು ಆಸ್ತಿಗೆಲ್ಲಾ ಧಣಿಯಾ ಗಿದ್ದರೂ ಬಾಲಕನಾಗಿರುವ ತನಕ ದಾಸನಿಗೂ ಅವ ನಿಗೂ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ೇದವ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ತಂದೆಯು ನೇಮಿಸಿದ ದಿನದವರೆಗೂ ಅವನು ಶಿಕ್ಷಕರ ಮತ್ತು ಮನೆವಾರ್ತೆಯವರ ಕೈಕೆಳ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ಗೆಯೇ ನಾವು ಸಹ ಬಾಲಕರಾಗಿದ್ದಾಗ ಲೋಕದ ಮೂಲ ಪಾಠಗಳಿಗೆ ಅಧೀನರಾಗ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ಕಾಲವು ಪರಿಪೂರ್ಣವಾದಾಗ ದೇವರು ತನ್ನ ಮಗನನ್ನು ಸ್ತ್ರೀಯಿಂದ ಹುಟ್ಟಿದವನನ್ನಾಗಿಯೂ ನ್ಯಾಯ ಪ್ರಮಾ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ಗಾದವನನ್ನಾಗಿಯೂ ಮಾಡಿ ಕಳುಹಿಸಿದ್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್ಯಾಯಪ್ರಮಾಣಾಧೀನರನ್ನು ವಿಮೋಚಿಸುವದಕ್ಕೂ ನಾವು ದತ್ತುಪುತ್ರರ ಸ್ವೀಕಾರವನ್ನು ಹೊಂದುವಂತೆಯೂ ಕಳುಹ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ಪುತ್ರ ರಾಗಿರುವದರಿಂದ--ಅಪ್ಪಾ, ತಂದೆಯೇ ಎಂದು ಕೂಗುವ ತನ್ನ ಮಗನ ಆತ್ಮನನ್ನು ದೇವರು ನಿಮ ಹೃದಯ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ಿರುವಲ್ಲಿ ಇನ್ನು ನೀನು ದಾಸನಲ್ಲ, ಮಗನಾಗಿದ್ದೀ; ಮಗನೆಂದ ಮೇಲೆ ಕ್ರಿಸ್ತನ ಮೂಲಕ ದೇವರಿಗೆ ಬಾಧ್ಯನೂ 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ೂರ್ವಕಾಲದಲ್ಲಿ ನೀವು ದೇವರನ್ನರಿಯದವರಾಗಿ ಸ್ವಾಭಾವಿಕವಾಗಿ ದೇವರಲ್ಲದವುಗಳನ್ನು ಸೇವಿಸ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ಗಲಾದರೋ ನೀವು ದೇವರನ್ನು ತಿಳುಕೊಂಡಿ ದ್ದೀರಿ; ಸರಿಯಾಗಿ ಹೇಳಬೇಕಾದರೆ ದೇವರು ನಿಮ್ಮನ್ನು ತಿಳುಕೊಂಡ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ಿರಲಾಗಿ ನೀವು ಬಲಹೀನವಾದ ದರಿದ್ರ ಮೂಲ ಪಾಠಗಳಿಗೆ ಮತ್ತೂ ಅಧೀನರಾಗ ಬೇಕೆಂದು ಅಪೇಕ್ಷಿಸಿ ಪುನಃ ಅವುಗಳಿಗ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ಳ್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ಆಯಾ ದಿನ ಗಳನ್ನೂ ಮಾಸಗಳನ್ನೂ ಕಾಲಗಳನ್ನೂ ಸಂವತ್ಸರಗಳನ್ನೂ ಆಚರ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ವು ನಿಮಗೋಸ್ಕರ ಪ್ರಯಾಸ ಪಟ್ಟದ್ದು ನಿಷ್ಪಲವಾಯಿತೋ ಏನೋ ಎಂದು ನಿಮ್ಮ ವಿಷಯದಲ್ಲಿ ನಾನು ಭಯ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ಹೋದರರೇ, ನಾನು ನಿಮ್ಮ ಹಾಗೆ ಆದದ್ದ ರಿಂದ ನೀವೂ ನನ್ನ ಹಾಗೆ ಆಗಬೇಕೆಂದು ನಿಮ್ಮನ್ನು ಬೇಡಿಕೊಳ್ಳುತ್ತೇನೆ.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ೇನೂ ಕೇಡು ಮಾಡ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ಶರೀರಕ್ಕೆ ಅಸೌಖ್ಯವಿದ್ದದರಿಂದ ನಾನು ನಿಮ್ಮಲ್ಲಿದ್ದು ಮೊದಲನೆಯ ನಿಮಗೆ ಸುವಾರ್ತೆ ಸಾರಿದ್ದನ್ನ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ಶರೀರದಲ್ಲಿದ್ದ ಶೋಧನೆಯನ್ನು ನೀವು ಹೀನೈಸಲಿಲ್ಲ. ನಿರಾಕರಿಸಲಿಲ್ಲ; ಆದರೆ ನನ್ನನ್ನು ದೇವದೂತನಂತೆಯೂ ಕ್ರಿ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 ವಿನಂತೆಯೂ ಸೇರಿಸಿಕೊಂ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ನಿಮಗೆ ಆಶೀರ್ವಾದವಾಯಿತೆಂದು ನೀವು ಅಂದುಕೊಂಡಿ ರಲ್ಲಾ; ಅದು ಎಲ್ಲಿ ಹೋಯಿತು? ಸಾಧ್ಯವಾಗಿದ್ದರ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ನ್ನಾದರೂ ಕಿತ್ತು ನನಗೆ ಕೊಡುತ್ತಿದ್ದಿ ರೆಂದು ನಿಮ್ಮನ್ನು ಕುರಿತು ನಾನು ಸಾಕ್ಷ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ಿರಲಾಗಿ ನಾನು ನಿಮಗೆ ಸತ್ಯವನ್ನು ಹೇಳು ವದರಿಂದ ನಿಮಗೆ ಶತ್ರುವಾಗಿದ್ದೇ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ನಿಮ್ಮನ್ನು ಮೆಚ್ಚಿಸುವದಕ್ಕೆ ಆಸಕ್ತರಾಗಿದ್ದಾರೆ; ಆದರೆ ಒಳ್ಳೇ ಅಭಿಪ್ರಾಯದಿಂದ ಅಲ್ಲ; ಹೌದು, ನೀವು ತಮ್ಮ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ಸುವವರಾಗಬೇಕೆಂದು ನಿಮ್ಮನ್ನು ಅಗ ಲಿಸುವದಕ್ಕೆ ಅಪೇಕ್ಷ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ಿಮ್ಮ ಸಂಗಡ ಇರುವಾಗ ಮಾತ್ರವಲ್ಲದೆ ಯಾವಾಗಲೂ ಒಳ್ಳೇ ವಿಷಯದಲ್ಲಿ ನೀವು ಆಸಕ್ತರಾಗಿರುವದು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ಚಿಕ್ಕ ಮಕ್ಕಳೇ, ಕ್ರಿಸ್ತನ ಸಾರೂಪ್ಯವು ನಿಮ್ಮಲ್ಲಿ ಉಂಟಾಗುವ ತನಕ ನಿಮಗೋಸ್ಕರ ತಿರಿಗಿ ಪ್ರಸ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ೇದನೆ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ನು ನಿಮ್ಮ ವಿಷಯದಲಿ ಸಂಶಯಪಡುವವನಾದದರಿಂದ ಈಗ ನಿಮ್ಮ ಜೊತೆ ಯಲ್ಲಿದ್ದು ನನ್ನ ಸ್ವರವನ್ನು ಬದಲಾಯಿಸ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್ಯಾಯಪ್ರಮಾಣಧೀನರಾಗುವದಕ್ಕೆ ಮನಸ್ಸುಳ್ಳ ವರೇ, ನ್ಯಾಯಪ್ರಮಾಣಕ್ಕೆ ಕಿವಿಗೊಡುವದಿಲ್ಲವೋ? ನನಗೆ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ಾಕಂದರೆ ದಾಸಿಯಿಂದ ಒಬ್ಬನು, ಸ್ವತಂತ್ರಳಿಂದ ಒಬ್ಬನು ಹೀಗೆ ಅಬ್ರಹಾಮನಿಗೆ ಇಬ್ಬರು ಪುತ್ರರಿದ್ದ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ಾಸಿಯಿಂದ ಹುಟ್ಟಿದವನು ಶರೀರಕ್ಕನಸುಸಾರವಾಗಿ ಹುಟ್ಟಿದನು. ಆದರೆ ಸ್ವತಂತ್ರಳಿಂದ ಹುಟ್ಟಿದವನು ವಾಗ್ದಾನದ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ಈ ಸಂಗತಿಗಳು ಉಪಮಾನವಾಗಿವೆ; ಹೇಗಂದರೆ, ಇವರು ಎರಡು ಒಡಂಬಡಿಕೆಗಳೆ, ಒಂದು ಒಡಂಬಡಿಕೆ ಸೀನಾಯಿ ಪರ್ವತ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ಪನ್ನವಾಗಿ ದಾಸತ್ವದಲ್ಲಿರಬೇಕಾದ ಮಕ್ಕಳನ್ನು ಹೆರುವಂಥದ್ದು; ಅದೇ ಹಾಗರ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ಾಗರ್‌ ಅಂದರೆ ಅರಬಸ್ಥಾನದಲ್ಲಿ ಸೀನಾಯಿ ಪರ್ವತ. ಆಕೆಯು ಈಗಿನ ಯೆರೂಸಲೇಮ್‌ ಎಂಬವಳಿಗೆ ಸರಿಬೀಳುತ್ತಾಳೆ; ಹೇಗ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ಕೆಯು ತನ್ನ ಮಕ್ಕಳ ಸಹಿತ ದಾಸತ್ವದಲ್ಲ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ಮೇಲಣ ಯೆರೂಸಲೇಮ್‌ ಎಂಬವಳು ಸ್ವತಂತ್ರಳು, ಇವಳೇ ನಮ್ಮೆಲ್ಲರಿಗೆ ತಾಯ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ಾಕಂದರೆ--ಬಂಜೆಯೇ, ಹೆರದವಳೇ, ಸಂತೋಷಿಸು; ಪ್ರಸವ ವೇದನೆ ಪಡದವಳೇ, ಸ್ವರವೆತ್ತಿ ಕೂಗು; ಯಾಕಂದರೆ ಗಂಡನುಳ್ಳವಳ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ಲ್ಪಟ್ಟವಳಿಗೆ ಎಷ್ಟೋ ಹೆಚ್ಚು ಮಕ್ಕಳಿದ್ದಾರೆಂದು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ಸಹೋದರರೇ, ನಾವು ಈಗ ಇಸಾಕನಂತೆ ವಾಗ್ದಾನದ ಮಕ್ಕಳ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ಆಗ ಶರೀರಕ್ಕನುಸಾರವಾಗಿ ಹುಟ್ಟಿದವನು ಆತ್ಮಕ್ಕನುಸಾರವಾಗಿ ಹುಟ್ಟಿದವನನ್ನು ಹಿಂಸೆಪಡಿಸಿದನು. ಅದರಂತೆಯೇ ಈ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ೂ ಬರಹವು ಏನು ಹೇಳುತ್ತದೆ? ದಾಸಿಯನ್ನೂ ಅವಳ ಮಗನನ್ನೂ ಹೊರಗೆ ಹಾಕು; ಯಾಕಂದರೆ ದಾಸಿಯ ಮಗನು ಸ್ವತಂತ್ರ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ೊಂದಿಗೆ ಎಷ್ಟು ಮಾತ್ರಕ್ಕೂ ಬಾಧ್ಯ ನಾಗಬಾರದು ಎಂದು ಹೇ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ೀಗಿರುವಲ್ಲಿ ಸಹೋದರರೇ, ನಾವು ದಾಸಿಯ ಮಕ್ಕಳಲ್ಲ, ಆ ಸ್ವತಂತ್ರಳ ಮಕ್ಕಳೇ ಆ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2026-10-20T09:23:24Z</dcterms:created>
  <dcterms:modified xsi:type="dcterms:W3CDTF">2026-10-20T09:23:24Z</dcterms:modified>
  <dc:title>ಗಲಾತ್ಯದವರಿಗೆ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