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லேமுவேலுக்கடுத்த வசனங்கள்; அவன் தாய் அவனுக்குப் போதித்த உபதேச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மகனே, என் கர்ப்பத்தின் குமாரனே, என் பொருத்தனைகளின் புத்திரனே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மகனே, என் கர்ப்பத்தின் குமாரனே, என் பொருத்தனைகளின் புத்திரனே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ஸ்திரீகளுக்கு உன் பலனையும் ராஜாக்களைக் கெடுக்கும் காரியங்களுக்கு உன் வழிகளையும் கொடா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ாட்சரசம் குடிப்பது ராஜாக்களுக்குத் தகுதியல்ல; லேமுவேலே, அது ராஜாக்களுக்குத் தகுதியல்ல; மதுபானம் பிரபுக்களுக்குத் தகுதிய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துபானம்பண்ணினால் அவர்கள் நியாயப்பிரமாணத்தை மறந்து, சிறுமைப்படுகிறவர்களுடைய நியாயத்தையும் புரட்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டிந்துபோகிறவனுக்கு மதுபானத்தையும், மனங்கசந்தவர்களுக்குத் திராட்சரசத்தையும் கொடுங்கள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குடித்துத் தன் குறைவை மறந்து, தன் வருத்தத்தை அப்புறம் நினையாதிருக்கட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ஊமையனுக்காகவும் திக்கற்றவர்களெல்லாருடைய நியாயத்துக்காகவும் உன் வாயைத் திற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வாயைத் திறந்து, நீதியாய் நியாயந்தீர்த்து, சிறுமையும் எளிமையுமானவனுக்கு நியாயஞ்செ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வாயைத் திறந்து, நீதியாய் நியாயந்தீர்த்து, சிறுமையும் எளிமையுமானவனுக்கு நியாயஞ்செய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ணசாலியான ஸ்திரீயைக் கண்டுபிடிப்பவன் யார்? அவளுடைய விலை முத்துக்களைப்பார்க்கிலும் உயர்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ள் புருஷனுடைய இருதயம் அவளை நம்பும்; அவன் சம்பத்துக் குறைய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உயிரோடிருக்கிற நாளெல்லாம் அவனுக்குத் தீமையையல்ல, நன்மையையே செய்கி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ட்டுமயிரையும் சணலையும் தேடி, தன் கைகளினால் உற்சாகத்தோடே வேலைசெய்கி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வியாபாரக் கப்பல்களைப் போலிருக்கிறாள்; தூரத்திலிருந்து தன் ஆகாரத்தைக் கொண்டுவருகி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ட்டோடே எழுந்து தன் வீட்டாருக்கு ஆகாரங்கொடுத்து, தன் வேலைக்காரிகளுக்குப் படியளக்கி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 விசாரித்து அதை வாங்குகிறாள்; தன் கைகளின் சம்பாத்தியத்தினால் திராட்சத்தோட்டத்தை நாட்டுகி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னைப் பெலத்தால் இடைக்கட்டிக்கொண்டு, தன் கைகளைப் பலப்படுத்துகி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வியாபாரம் பிரயோஜனமுள்ளதென்று அறிந்திருக்கிறாள்; இரவிலே அவள் விளக்கு அணையாத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கைகளை இராட்டினத்தில் வைக்கிறாள்; அவள் விரல்கள் கதிரைப் பிட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றுமையானவர்களுக்குத் தன் கையைத் திறந்து, ஏழைகளுக்குத் தன் கரங்களை நீட்டுகி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வீட்டார் அனைவருக்கும் இரட்டைப்புரை உடுப்பிருக்கிறதால், தன் வீட்டாரினிமித்தம் குளிருக்குப் பயப்ப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ரத்தினக் கம்பளங்களைத் தனக்கு உண்டுபண்ணுகிறாள்; மெல்லியபுடவையும் இரத்தாம்பரமும் அவள் உடுப்ப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் புருஷன் தேசத்து மூப்பர்களோடே நியாயஸ்தலங்களில் உட்கார்ந்திருக்கையில் பேர்பெற்றவனாயிர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ல்லிய புடவைகளை உண்டுபண்ணி விற்கிறாள்; கச்சைகளை வர்த்தகரிடத்தில் ஒப்புவிக்கி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உடை பலமும் அலங்காரமுமாயிருக்கிறது; வருங்காலத்தைப்பற்றியும் மகிழுகி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வாயை ஞானம் விளங்கத் திறக்கிறாள்; தயையுள்ள போதகம் அவள் நாவின்மேல் இ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சோம்பலின் அப்பத்தைப் புசியாமல், தன் வீட்டுக்காரியம் எப்படி நடக்கிறது என்று கண்ணோக்கமாயிருக்கி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பிள்ளைகள் எழும்பி, அவளைப் பாக்கியவதி என்கிறார்கள்; அவள் புருஷனும் அவளைப் பார்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ேகம் பெண்கள் குணசாலிகளாயிருந்ததுண்டு; நீயோ அவர்கள் எல்லாருக்கும் மேற்பட்டவள் என்று அவளைப் புகழு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ெளந்தரியம் வஞ்சனையுள்ளது, அழகும் வீண், கர்த்தருக்குப் பயப்படுகிற ஸ்திரீயே புகழப்படுவ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ள் கைகளின் பலனை அவளுக்குக் கொடுங்கள்; அவளுடைய செய்கைகள் வாசல்களில் அவளைப் புகழ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లెమూయేలు మాటలు, అతని తల్లి అతని కుపదేశించిన దేవోక్త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కుమారుడా, నేనేమందును? నేను కన్న కుమా రుడా, నేనేమందును? నా మ్రొక్కులు మ్రొక్కి కనిన కుమారు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ే మంద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బలమును స్త్రీలకియ్యకుము రాజులను నశింపజేయు స్త్రీలతో సహవాసము చేయ 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్రాక్షారసము త్రాగుట రాజులకు తగదు లెమూయేలూ, అది రాజులకు తగదు మద్యపానాసక్తి అధికారులకు త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్రాగినయెడల వారు కట్టడలను మరతురు దీనులకందరికి అన్యాయము చేయ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్రాణము పోవుచున్నవానికి మద్యము నియ్యుడి మనోవ్యాకులముగలవారికి ద్రాక్షారసము నియ్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త్రాగి తమ పేదరికము మరతురు తమ శ్రమను ఇక తలంచక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ూగవారికిని దిక్కులేనివారికందరికిని న్యాయము జరుగునట్లు నీ నోరు తెరువ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నోరు తెరచి న్యాయముగా తీర్పు తీర్చుము దీనులకును శ్రమపడువారికిని దరిద్రులకును న్య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ుణవతియైన భార్య దొరుకుట అరుదు అట్టిది ముత్యముకంటె అమూల్యమ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మె పెనిమిటి ఆమెయందు నమి్మకయుంచును అతని లాభప్రాప్తికి వెలితి కల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మె తాను బ్రదుకు దినములన్నియు అతనికి మేలు చేయును గాని కీడేమియు చే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మె గొఱ్ఱబొచ్చును అవిసెనారను వెదకును తన చేతులార వాటితో పని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ర్తకపు ఓడలు దూరమునుండి ఆహారము తెచ్చునట్లు ఆమె దూరమునుండి ఆహారము తెచ్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మె చీకటితోనే లేచి, తన యింటివారికి భోజనము సిద్ధపరచును తన పనికత్తెలకు బత్తెము ఏర్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మె పొలమును చూచి దానిని తీసికొనును తాము కూడబెట్టిన ద్రవ్యము పెట్టి ద్రాక్షతోట యొకటి నా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మె నడికట్టుచేత నడుము బలపరచుకొని చేతులతో బలముగా పని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న వ్యాపారలాభము అనుభవముచే తెలిసికొనును రాత్రివేళ ఆమె దీపము ఆరిపో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మె పంటెను చేత పట్టుకొనును తన వ్రేళ్లతో కదురు పట్టుకొని వడ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ీనులకు తన చెయ్యి చాపును దరిద్రులకు తన చేతులు చాప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న యింటివారికి చలి తగులునని భయపడదు ఆమె యింటివారందరు రక్తవర్ణ వస్త్రములు ధరించిన 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మె పరుపులను సిద్ధపరచుకొనును ఆమె బట్టలు సన్నని నారబట్టలు రక్తవర్ణపు వస్త్ర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మె పెనిమిటి దేశపు పెద్దలతోకూడ కూర్చుం డును గవినియొద్ద పేరుగొనినవాడై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మె నారబట్టలు నేయించి అమ్మునునడికట్లను వర్తకులకు అమ్మ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బలమును ఘనతయు ఆమెకు వస్త్రములు ఆమె రాబోవు కాలము విషయమై నిర్భయ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జ్ఞానము కలిగి తన నోరు తెరచును కృపగల ఉపదేశము ఆమె బోధ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మె తన యింటివారి నడతలను బాగుగా కని పెట్టును పనిచేయకుండ ఆమె భోజనము చే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మె కుమారులు లేచి ఆమెను ధన్యురాలందరు చాలమంది కుమార్తెలు పతివ్రతాధర్మము ననుస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యున్నారు గాని వారందరిని నీవు మించినదానవు అని ఆమె పెనిమిటి ఆమెను పొగ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ందము మోసకరము, సౌందర్యము వ్యర్థము యెహోవాయందు భయభక్తులు కలిగిన స్త్రీ కొని యాడబ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చేసిన పనినిబట్టి అట్టిదానికి ప్రతిఫలమియ్యదగును గవునులయొద్ద ఆమె పనులు ఆమెను కొనియ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2026-10-20T01:25:06Z</dcterms:created>
  <dcterms:modified xsi:type="dcterms:W3CDTF">2026-10-20T01:25:06Z</dcterms:modified>
  <dc:title>సామెతలు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