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த்துவேலின் குமாரனாகிய யோவேலுக்கு உண்டான கர்த்தருடைய வ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யோரே, இதைக் கேளுங்கள்; தேசத்தின் சகல குடிகளே, செவிகொடுங்கள்; உங்கள் நாட்களிலாவது உங்கள் பிதாக்களின் நாட்களிலாவது இப்படிப்பட்டது சம்பவித்ததுண்ட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யோரே, இதைக் கேளுங்கள்; தேசத்தின் சகல குடிகளே, செவிகொடுங்கள்; உங்கள் நாட்களிலாவது உங்கள் பிதாக்களின் நாட்களிலாவது இப்படிப்பட்டது சம்பவித்ததுண்ட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் செய்தியை உங்கள் பிள்ளைகளுக்குத் தெரிவியுங்கள்; இதை உங்கள் பிள்ளைகள் தங்கள் பிள்ளைகளுக்கும், அவர்கள் தங்கள் பிள்ளைகளுக்கும் சந்ததியாருக்கும் தெரிவிக்க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் செய்தியை உங்கள் பிள்ளைகளுக்குத் தெரிவியுங்கள்; இதை உங்கள் பிள்ளைகள் தங்கள் பிள்ளைகளுக்கும், அவர்கள் தங்கள் பிள்ளைகளுக்கும் சந்ததியாருக்கும் தெரிவிக்க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ச்சைப்புழு விட்டதை வெட்டுக்கிளி தின்றது; வெட்டுக்கிளி விட்டதைப் பச்சைக்கிளி தின்றது; பச்சைக்கிளி விட்டதை முசுக்கட்டைப்பூச்சி தின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ச்சைப்புழு விட்டதை வெட்டுக்கிளி தின்றது; வெட்டுக்கிளி விட்டதைப் பச்சைக்கிளி தின்றது; பச்சைக்கிளி விட்டதை முசுக்கட்டைப்பூச்சி தி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றியரே விழித்து எழுங்கள்; திராட்சரசம் குடிக்கிற சகல ஜனங்களே, புது திராட்சரசத்தினிமித்தம் அலறுங்கள்; அது உங்கள் வாயினின்று விலக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றியரே விழித்து எழுங்கள்; திராட்சரசம் குடிக்கிற சகல ஜனங்களே, புது திராட்சரசத்தினிமித்தம் அலறுங்கள்; அது உங்கள் வாயினின்று விலக்க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ண்ணிமுடியாத ஒரு பலத்த ஜாதி உன் தேசத்தின்மேல் வருகிறது; அதின் பற்கள் சிங்கத்தின் பற்கள்; துஷ்ட சிங்கத்தின் கடைவாய்ப்பற்கள் அதற்கு உண்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ண்ணிமுடியாத ஒரு பலத்த ஜாதி உன் தேசத்தின்மேல் வருகிறது; அதின் பற்கள் சிங்கத்தின் பற்கள்; துஷ்ட சிங்கத்தின் கடைவாய்ப்பற்கள் அதற்கு உ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ிராட்சச்செடியை அழித்து, என் அத்திமரத்தை உரித்து, அதின் பட்டையை முற்றிலும் தின்றுபோட்டது; அதின் கிளைகள் வெண்மையா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ிராட்சச்செடியை அழித்து, என் அத்திமரத்தை உரித்து, அதின் பட்டையை முற்றிலும் தின்றுபோட்டது; அதின் கிளைகள் வெண்மையா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பாலியவயதின் புருஷனுக்காக இரட்டுடுத்தியிருக்கிற பெண்ணைப்போலப் புலம்ப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ஜனபலியும் பானபலியும் கர்த்தருடைய ஆலயத்தை விட்டு அற்றுப்போயின; கர்த்தரின் ஊழியக்காரராகிய ஆசாரியர்கள் துக்கி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யல்வெளி பாழாயிற்று, பூமி துக்கங்கொண்டாடுகிறது; விளைச்சல் அழிக்கப்பட்டது; புது திராட்சரசம் வற்றிப்போயிற்று; எண்ணெய் மாண்டு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யல்வெளி பாழாயிற்று, பூமி துக்கங்கொண்டாடுகிறது; விளைச்சல் அழிக்கப்பட்டது; புது திராட்சரசம் வற்றிப்போயிற்று; எண்ணெய் மாண்டு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ிரிடுங் குடிகளே, வெட்கப்படுங்கள்; கோதுமையும் வாற்கோதுமையும் இல்லாமற்போயிற்று; திராட்சத்தோட்டக்காரரே, அலறுங்கள்; வயல்வெளியின் அறுப்பு அழிந்த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ிரிடுங் குடிகளே, வெட்கப்படுங்கள்; கோதுமையும் வாற்கோதுமையும் இல்லாமற்போயிற்று; திராட்சத்தோட்டக்காரரே, அலறுங்கள்; வயல்வெளியின் அறுப்பு அழிந்த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ராட்சச்செடி வதங்கி, அத்திமரம் சாரமற்றுப்போகிறது; மாதளை, பேரீச்சம், கிச்சலி முதலிய வெளியின் செடிகள் எல்லாம் வாடிப்போயின; சந்தோஷம் மனுபுத்திரரைவிட்டு ஒழிந்துபோயிற்று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ராட்சச்செடி வதங்கி, அத்திமரம் சாரமற்றுப்போகிறது; மாதளை, பேரீச்சம், கிச்சலி முதலிய வெளியின் செடிகள் எல்லாம் வாடிப்போயின; சந்தோஷம் மனுபுத்திரரைவிட்டு ஒழிந்துபோயிற்று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 தொண்டரே, நீங்கள் உள்ளே பிரவேசித்து இரட்டுடுத்தவர்களாய் இராத்தங்குங்கள். உங்கள் தேவனுடைய ஆலயத்தில் போஜனபலியும் பானபலியும் செலுத்தப்படாமல் நிறுத்த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 தொண்டரே, நீங்கள் உள்ளே பிரவேசித்து இரட்டுடுத்தவர்களாய் இராத்தங்குங்கள். உங்கள் தேவனுடைய ஆலயத்தில் போஜனபலியும் பானபலியும் செலுத்தப்படாமல் நிறுத்த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 தொண்டரே, நீங்கள் உள்ளே பிரவேசித்து இரட்டுடுத்தவர்களாய் இராத்தங்குங்கள். உங்கள் தேவனுடைய ஆலயத்தில் போஜனபலியும் பானபலியும் செலுத்தப்படாமல் நிறுத்த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 உபவாசநாளை நியமியுங்கள்; விசேஷித்த ஆசரிப்பைக் கூறுங்கள்; மூப்பரையும் தேசத்தின் எல்லாக்குடிகளையும் உங்கள் தேவனாகிய கர்த்தரின் ஆலயத்திலே கூடிவரச்செய்து கர்த்தரை நோக்கிக் கூப்பி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 உபவாசநாளை நியமியுங்கள்; விசேஷித்த ஆசரிப்பைக் கூறுங்கள்; மூப்பரையும் தேசத்தின் எல்லாக்குடிகளையும் உங்கள் தேவனாகிய கர்த்தரின் ஆலயத்திலே கூடிவரச்செய்து கர்த்தரை நோக்கிக் கூப்பிட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 உபவாசநாளை நியமியுங்கள்; விசேஷித்த ஆசரிப்பைக் கூறுங்கள்; மூப்பரையும் தேசத்தின் எல்லாக்குடிகளையும் உங்கள் தேவனாகிய கர்த்தரின் ஆலயத்திலே கூடிவரச்செய்து கர்த்தரை நோக்கிக் கூப்பிட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ினிமித்தம் ஐயோ! கர்த்தருடைய நாள் சமீபமாயிருக்கிறது; அது சங்காரம்போல சர்வவல்லவரிடத்திலிருந்து வர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ினிமித்தம் ஐயோ! கர்த்தருடைய நாள் சமீபமாயிருக்கிறது; அது சங்காரம்போல சர்வவல்லவரிடத்திலிருந்து வர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ண்களைவிட்டு ஆகாரமும், நம்முடைய தேவனின் ஆலயத்தைவிட்டுச் சந்தோஷமும், மகிழ்ச்சியும் நீக்கப்படவில்லைய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ண்களைவிட்டு ஆகாரமும், நம்முடைய தேவனின் ஆலயத்தைவிட்டுச் சந்தோஷமும், மகிழ்ச்சியும் நீக்கப்படவில்லைய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தையானது மண்கட்டிகளின்கீழ் மக்கிப்போயிற்று; பயிர் தீய்ந்துபோகிறதினால் பண்டசாலைகள் பாழாகிக் களஞ்சியங்கள் இடிந்துபோயி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தையானது மண்கட்டிகளின்கீழ் மக்கிப்போயிற்று; பயிர் தீய்ந்துபோகிறதினால் பண்டசாலைகள் பாழாகிக் களஞ்சியங்கள் இடிந்துபோயி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ருகங்கள் எவ்வளவாய்த் தவிக்கிறது; மாட்டுமந்தைகள் தங்களுக்கு மேய்ச்சல் இல்லாததினால் கலங்குகிறது; ஆட்டு மந்தைகளும் சேதமாய்ப்போ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ருகங்கள் எவ்வளவாய்த் தவிக்கிறது; மாட்டுமந்தைகள் தங்களுக்கு மேய்ச்சல் இல்லாததினால் கலங்குகிறது; ஆட்டு மந்தைகளும் சேதமாய்ப்போ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்மை நோக்கிக் கூப்பிடுகிறேன்; அக்கினி வனாந்தரத்தின் மேய்ச்சல்களைப் பட்சித்து, ஜுவாலை வெளியின் விருட்சங்களையெல்லாம் எரித்துப்போடு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்மை நோக்கிக் கூப்பிடுகிறேன்; அக்கினி வனாந்தரத்தின் மேய்ச்சல்களைப் பட்சித்து, ஜுவாலை வெளியின் விருட்சங்களையெல்லாம் எரித்துப்போடு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யின் மிருகங்களும் உம்மை நோக்கிக் கதறுகிறது; நதிகளில் தண்ணீரெல்லாம் வற்றிப்போயிற்று; அக்கினி வனாந்தரத்தின் மேய்ச்சல்களைப் பட்சித்துப்போ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யின் மிருகங்களும் உம்மை நோக்கிக் கதறுகிறது; நதிகளில் தண்ணீரெல்லாம் வற்றிப்போயிற்று; அக்கினி வனாந்தரத்தின் மேய்ச்சல்களைப் பட்சித்துப்போ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থূয়েলের পুত্র যোয়েলের কাছে প্রভুর এই 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প্রবীণেরা, কথাটা শোন! দেশে বসবাসকারী সকলে শোন| তোমাদের জীবন কালে এর আগে কি কখনও এই রকম ঘট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েছে? না! তোমাদের পিতৃপুরুষদের সময়ও কি এই রকম কোনো ঘটনা ঘটেছে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দের সন্তানদের এই সম্বন্ধে বলো| তোমাদের সন্তানরা তাদের সন্তানদের বলুক | আবার তাদের সন্তান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রবর্তী প্রজন্মকে বল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টুরে পঙ্গপাল যা রেখে গেছে তা ঝাঁকের পঙ্গপাল খেয়ে গেছে| আর ঝাঁকের পঙ্গপাল যা রেখে গেছ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ফানে পঙ্গপাল খেয়ে গেছে| আর লাফানে পঙ্গপাল যা রেখে গেছে তা ধ্বংসকারী পঙ্গপাল খে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ওহে মাতালরা ওঠ, কাঁদো! ওহে মদ্যপায়ীরা, মিষ্টি দ্রাক্ষারসের জন্য হা-হুতাশ কর! কারণ তা তোমাদের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কেড়ে নেওয়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ক বিশাল ও শক্তিশালী দেশ আমার দেশকে আক্রমণ করেছে| সেখানে অগনিত সৈন্য ছিল| তাদের অস্ত্রগুলি সিং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তের মত ধারালো এবং সিংহের চোয়ালের মত শক্তিশা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টি আমার দ্রাক্ষা ক্ষেত্র ও ডুমুর গাছগুলো ধ্বংস করেছে| এটি ডুমুর গাছের ছাল ছাড়িয়ে নিয়ে তা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, তাই তার শাখাগুলি সাদা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ার যুবক স্বামী মারা গেছে, সেই যুবতী মহিলার মত চটের পোষাক পরে কাঁদ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র মন্দিরে আর নৈবেদ্য ও পানীয় উত্সর্গ করা হয় না| তাই যাজকগণ! প্রভুর দাসরা, শোক প্রকাশ কর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্ষেত্রগুলি বিনষ্ট হয়ে গেছে, মাটি শুকিয়ে গেছে| সমস্ত শস্য নষ্ট হয়ে গেছে| নতুন দ্রাক্ষা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গেছে| টাট্কা অলিভ তেল শেষ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ওহে চাষীরা তোমরা দুঃখ কর! দ্রাক্ষা ক্ষেত্রের চাষীরা হাহাকার কর! গম ও যবের জন্য কাঁদো!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ের ফসল ধ্বংস 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্রাক্ষালতা শুকিয়ে গেছে| ডুমুর গাছ মারা গেছে| ডালিম, তাল ও আপেল, এমনকি ক্ষেতের সমস্ত গ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গেছে| সত্যি লোকদের মধ্যে য়ে সুখ ছিল তা শুকি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ে যাজকগণ, চটের পোষাক পরে উচ্চস্বরে কাঁদো| তোমরা যারা বেদীর পরিচারকরা উচ্চস্বরে কাঁদো| 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দাসরা চটের পোশাক পরে ঘুমিযে থাকো| কারণ ঈশ্বরের মন্দিরে উত্সর্গ করার জন্য কোন শস্য নৈবেদ্য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 নৈবেদ্য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উপবাসের জন্য একটি বিশেষ সময় ঘোষণা করো| বিশেষ সভার জন্য লোকদের একত্র করো| দেশের সমস্ত লোক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দের একত্র করো| তাদের সবাইকে তোমার প্রভু ঈশ্বরের মন্দিরে নিয়ে এস এবং সাহায্যের জন্য প্রভ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জোরে কান্নাকাটি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িমর্ষ হও! কারণ প্রভুর সেই বিশেষ দিন সন্নিকট| সেই সময় থেকে ঈশ্বর সর্বশক্তিমান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্রমণের ন্যায় শাস্তি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কি সুস্পষ্ট নয় য়ে আমাদের কোন খাদ্য নেই? এটা কি সুস্পষ্ট নয় য়ে আনন্দ এবং সুখ আমাদের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থেকে চলে গিয়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াদের শস্য বীজ মাটিতে পচে নষ্ট হয়ে গিয়েছে| গুদামগুলো ধ্বংস হয়ে গিয়েছে| আমাদের গোলাবাড়ি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ূন্য এবং ভেঙ্গে পড়েছে কারণ আমাদের শস্য শুকিয়ে গেছে এবং মৃ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শুগুলো কাঁদছিল! গরুর পাল ঘুরে ঘুরে বেড়াচ্ছে| কারণ তাদের খাবার ঘাস নেই| এমনকি মেষেরাও ক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চ্ছে কারণ আমরা পাপ কার্য়্য়ের জন্য অপরাধ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আমি সাহায্যের জন্য তোমায় ডাকছি, কারণ প্রান্তরের চারণভূমি আগুনে পুড়ে গেছে এবং খোলা মাঠ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গাছ তাতে ঝলস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মনকি পশুরাও তোমার কাছে কাঁদবে কারণ জলের ঝর্ণাগুলো শুকিয়ে গেছে আর আগুন সবুজ ক্ষেত্রে ছ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তাদের মরুভূমিতে পরিণ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য়েল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2026-10-20T04:37:45Z</dcterms:created>
  <dcterms:modified xsi:type="dcterms:W3CDTF">2026-10-20T04:37:45Z</dcterms:modified>
  <dc:title>যোয়েল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