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8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ருள் ஏராளமாய்ப் பெய்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ுதி வாக்கிதுவே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தல் தேறுதல் செய்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பையை உயிர்ப்பிக்குமே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 ஏராள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 அவசியமே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மாய் சொற்பமாய் அல்ல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ளாய் பெய்யட்ட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ருள் ஏராளமாய்ப் பெய்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க மந்தாரமுண்டாம்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டான நிலத்திலே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ழிப்பும் பூரிப்புமாம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 ஏராள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 அவசியமே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மாய் சொற்பமாய் அல்ல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ளாய் பெய்யட்ட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ருள் ஏராளமாய்ப் பெய்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வந்தருளுமேன்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ங்குள்ள கூட்டத்திலே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ியை செய்தருளுமேன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 ஏராள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 அவசியமே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மாய் சொற்பமாய் அல்ல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ளாய் பெய்யட்ட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ருள் ஏராளமாய்ப் பெய்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ழியும் இச்சணமே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ின் மாரியைத் தார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தயாபரரே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 ஏராள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 அவசியமே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மாய் சொற்பமாய் அல்ல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ளாய் பெய்யட்ட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2026-11-01T05:55:56Z</dcterms:created>
  <dcterms:modified xsi:type="dcterms:W3CDTF">2026-11-01T05:55:56Z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