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நீர் வெட்டவேண்டாம்; நீர் உம்முடைய பட்டயத்தாலும், உம்முடைய வில்லினாலும் சிறையாக்கிக் கொண்டவர்களை வெட்டுகிறீரோ? இவர்கள் புசித்துக் குடித்து, தங்கள் ஆண்டவனிடத்துக்குப் போகும்படிக்கு, அப்பமும் தண்ணீரும் அவர்களுக்கெதிரில் வையு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நீர் வெட்டவேண்டாம்; நீர் உம்முடைய பட்டயத்தாலும், உம்முடைய வில்லினாலும் சிறையாக்கிக் கொண்டவர்களை வெட்டுகிறீரோ? இவர்கள் புசித்துக் குடித்து, தங்கள் ஆண்டவனிடத்துக்குப் போகும்படிக்கு, அப்பமும் தண்ணீரும் அவர்களுக்கெதிரில் வைய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நீர் வெட்டவேண்டாம்; நீர் உம்முடைய பட்டயத்தாலும், உம்முடைய வில்லினாலும் சிறையாக்கிக் கொண்டவர்களை வெட்டுகிறீரோ? இவர்கள் புசித்துக் குடித்து, தங்கள் ஆண்டவனிடத்துக்குப் போகும்படிக்கு, அப்பமும் தண்ணீரும் அவர்களுக்கெதிரில் வைய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ுக்குப் பெரிய விருந்துபண்ணி, அவர்கள் புசித்துக் குடித்தபின்பு, அவர்களை அனுப்பிவிட்டான்; அவர்கள் தங்கள் ஆண்டவனிடத்துக்குப் போய்விட்டார்கள்; சீரியரின் தண்டுகள் இஸ்ரவேல் தேசத்திலே அப்புறம் வர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ுக்குப் பெரிய விருந்துபண்ணி, அவர்கள் புசித்துக் குடித்தபின்பு, அவர்களை அனுப்பிவிட்டான்; அவர்கள் தங்கள் ஆண்டவனிடத்துக்குப் போய்விட்டார்கள்; சீரியரின் தண்டுகள் இஸ்ரவேல் தேசத்திலே அப்புறம் வர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ுக்குப் பெரிய விருந்துபண்ணி, அவர்கள் புசித்துக் குடித்தபின்பு, அவர்களை அனுப்பிவிட்டான்; அவர்கள் தங்கள் ஆண்டவனிடத்துக்குப் போய்விட்டார்கள்; சீரியரின் தண்டுகள் இஸ்ரவேல் தேசத்திலே அப்புறம் வர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ற்குப்பின்பு சீரியாவின் ராஜாவாகிய பெனாதாத் தன் இராணுவத்தையெல்லாம் கூட்டிக்கொண்டுவந்து சமாரியாவை முற்றிக்கைபோ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ற்குப்பின்பு சீரியாவின் ராஜாவாகிய பெனாதாத் தன் இராணுவத்தையெல்லாம் கூட்டிக்கொண்டுவந்து சமாரியாவை முற்றிக்கைபோ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சமாரியாவிலே கொடிய பஞ்சமுண்டாயிற்று; ஒரு கழுதைத் தலை எண்பது வெள்ளிக்காசுக்கும், புறாக்களுக்குப் போடுகிற காற்படி பயறு ஐந்து வெள்ளிக்காசுக்கும் விற்கப்படுமட்டும் அதை முற்றிக்கைபோ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சமாரியாவிலே கொடிய பஞ்சமுண்டாயிற்று; ஒரு கழுதைத் தலை எண்பது வெள்ளிக்காசுக்கும், புறாக்களுக்குப் போடுகிற காற்படி பயறு ஐந்து வெள்ளிக்காசுக்கும் விற்கப்படுமட்டும் அதை முற்றிக்கைபோ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சமாரியாவிலே கொடிய பஞ்சமுண்டாயிற்று; ஒரு கழுதைத் தலை எண்பது வெள்ளிக்காசுக்கும், புறாக்களுக்குப் போடுகிற காற்படி பயறு ஐந்து வெள்ளிக்காசுக்கும் விற்கப்படுமட்டும் அதை முற்றிக்கைபோ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ின் புத்திரர் எலிசாவை நோக்கி: இதோ, நாங்கள் உம்முடன் குடியிருக்கிற இந்த இடம் எங்களுக்கு நெருக்கமாய் இ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யோர்தான்மட்டும் போய் அவ்விடத்தில் ஒவ்வொருவர் ஒவ்வொரு உத்திரத்தை வெட்டி, குடியிருக்க அங்கே எங்களுக்கு ஒரு இடத்தை உண்டாக்குவோம் என்றார்கள். அதற்கு அவன்: போ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யோர்தான்மட்டும் போய் அவ்விடத்தில் ஒவ்வொருவர் ஒவ்வொரு உத்திரத்தை வெட்டி, குடியிருக்க அங்கே எங்களுக்கு ஒரு இடத்தை உண்டாக்குவோம் என்றார்கள். அதற்கு அவன்: போ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ஒருவன்: நீர் தயவுசெய்து உமது அடியாரோடேகூட வரவேண்டும் என்றான். அதற்கு அவன்: நான் வருகிறேன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ோடேகூடப் போனான்; அவர்கள் யோர்தான் நதியருகே வந்த போது மரங்களை வெட்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ோடேகூடப் போனான்; அவர்கள் யோர்தான் நதியருகே வந்த போது மரங்களை வெட்ட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உத்திரத்தை வெட்டி விழுத்துகையில் கோடரி தண்ணீரில் விழுந்தது; அவன்: ஐயோ என் ஆண்டவனே, அது இரவலாக வாங்கப்பட்டதே என்று கூவ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உத்திரத்தை வெட்டி விழுத்துகையில் கோடரி தண்ணீரில் விழுந்தது; அவன்: ஐயோ என் ஆண்டவனே, அது இரவலாக வாங்கப்பட்டதே என்று கூவ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ுடைய மனுஷன் அது எங்கே விழுந்தது என்று கேட்டான்; அவன் அந்த இடத்தைக் காண்பித்தபோது, ஒரு கொம்பை வெட்டி, அதை அங்கே எறிந்து, அந்த இரும்பை மிதக்கப்பண்ண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ுடைய மனுஷன் அது எங்கே விழுந்தது என்று கேட்டான்; அவன் அந்த இடத்தைக் காண்பித்தபோது, ஒரு கொம்பை வெட்டி, அதை அங்கே எறிந்து, அந்த இரும்பை மிதக்கப்பண்ண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எடுத்துக்கொள் என்றான்; அப்படியே அவன் தன் கையை நீட்டி அதை எடுத்துக்கொண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் சீரியாவின் ராஜா இஸ்ரவேலுக்கு விரோதமாய் யுத்தம் பண்ணி, இன்ன இன்ன ஸ்தலத்திலே பாளயமிறங்குவேன் என்று தன் ஊழியக்காரரோடே ஆலோசனைபண்ண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் சீரியாவின் ராஜா இஸ்ரவேலுக்கு விரோதமாய் யுத்தம் பண்ணி, இன்ன இன்ன ஸ்தலத்திலே பாளயமிறங்குவேன் என்று தன் ஊழியக்காரரோடே ஆலோசனைபண்ண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தேவனுடைய மனுஷன் இஸ்ரவேலின் ராஜாவினிடத்தில் ஆள் அனுப்பி: இன்ன இடத்துக்குப் போகாதபடிக்கு எச்சரிக்கையாயிரும்; சீரியர் அங்கே இறங்குவார்கள் என்று சொல்லச்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தேவனுடைய மனுஷன் இஸ்ரவேலின் ராஜாவினிடத்தில் ஆள் அனுப்பி: இன்ன இடத்துக்குப் போகாதபடிக்கு எச்சரிக்கையாயிரும்; சீரியர் அங்கே இறங்குவார்கள் என்று சொல்லச் 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ராஜா அலங்கத்தின் மேல் நடந்துபோகையில், ஒரு ஸ்திரீ அவனைப்பார்த்துக் கூப்பிட்டு, ராஜாவாகிய என் ஆண்டவனே, இரட்சியும் என்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ராஜா அலங்கத்தின் மேல் நடந்துபோகையில், ஒரு ஸ்திரீ அவனைப்பார்த்துக் கூப்பிட்டு, ராஜாவாகிய என் ஆண்டவனே, இரட்சியும் என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 தேவனுடைய மனுஷன் தன்னை எச்சரித்து, தனக்குக் குறித்துச்சொன்ன ஸ்தலத்திற்கு மனுஷரை அனுப்பிப்பார்த்து எச்சரிக்கையாயிருந்து, இப்படி அநேகந்தரம் தன்னைக் காத்துக்கொண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 தேவனுடைய மனுஷன் தன்னை எச்சரித்து, தனக்குக் குறித்துச்சொன்ன ஸ்தலத்திற்கு மனுஷரை அனுப்பிப்பார்த்து எச்சரிக்கையாயிருந்து, இப்படி அநேகந்தரம் தன்னைக் காத்துக்கொண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கர்த்தர் உன்னை இரட்சிக்காதிருந்தால் நான் எதிலிருந்து எடுத்து உன்னை இரட்சிக்கலாம்? களஞ்சியத்திலிருந்தா, ஆலையிலிருந்தா என்று சொல்ல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கர்த்தர் உன்னை இரட்சிக்காதிருந்தால் நான் எதிலிருந்து எடுத்து உன்னை இரட்சிக்கலாம்? களஞ்சியத்திலிருந்தா, ஆலையிலிருந்தா என்று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கர்த்தர் உன்னை இரட்சிக்காதிருந்தால் நான் எதிலிருந்து எடுத்து உன்னை இரட்சிக்கலாம்? களஞ்சியத்திலிருந்தா, ஆலையிலிருந்தா என்று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க் காரியத்தினிமித்தம் சீரிய ராஜாவின் இருதயம் குழம்பி, அவன் தன் ஊழியக்காரரை அழைத்து: நம்முடையவர்களில் இஸ்ரவேலின் ராஜாவுக்கு உளவாயிருக்கிறவன் யார் என்று நீங்கள் எனக்கு அறிவிக்கமாட்டீர்களா என்று கே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க் காரியத்தினிமித்தம் சீரிய ராஜாவின் இருதயம் குழம்பி, அவன் தன் ஊழியக்காரரை அழைத்து: நம்முடையவர்களில் இஸ்ரவேலின் ராஜாவுக்கு உளவாயிருக்கிறவன் யார் என்று நீங்கள் எனக்கு அறிவிக்கமாட்டீர்களா என்று கே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பின்னையும் அவளைப் பார்த்து: உனக்கு என்னவேண்டும் என்று கேட்டான். அதற்கு அவள்: இந்த ஸ்திரீ என்னை நோக்கி: உன் மகனைத் தா, அவனை இன்று தின்போம்; நாளைக்கு என் மகனைத் தின்போம் என்ற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பின்னையும் அவளைப் பார்த்து: உனக்கு என்னவேண்டும் என்று கேட்டான். அதற்கு அவள்: இந்த ஸ்திரீ என்னை நோக்கி: உன் மகனைத் தா, அவனை இன்று தின்போம்; நாளைக்கு என் மகனைத் தின்போம் என்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 ஊழியக்காரரில் ஒருவன்: அப்படியில்லை; என் ஆண்டவனாகிய ராஜாவே, நீர் உம்முடைய பள்ளி அறையிலே பேசுகிற வார்த்தைகளையும் இஸ்ரவேலிருக்கிற தீர்க்கதரிசியாகிய எலிசா இஸ்ரவேலின் ராஜாவுக்கு அறிவிப்பா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 ஊழியக்காரரில் ஒருவன்: அப்படியில்லை; என் ஆண்டவனாகிய ராஜாவே, நீர் உம்முடைய பள்ளி அறையிலே பேசுகிற வார்த்தைகளையும் இஸ்ரவேலிருக்கிற தீர்க்கதரிசியாகிய எலிசா இஸ்ரவேலின் ராஜாவுக்கு அறிவிப்பா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 ஊழியக்காரரில் ஒருவன்: அப்படியில்லை; என் ஆண்டவனாகிய ராஜாவே, நீர் உம்முடைய பள்ளி அறையிலே பேசுகிற வார்த்தைகளையும் இஸ்ரவேலிருக்கிற தீர்க்கதரிசியாகிய எலிசா இஸ்ரவேலின் ராஜாவுக்கு அறிவிப்பா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என் மகனை ஆக்கித் தின்றோம்; மறுநாளில் நான் இவளை நோக்கி: நாம் உன் மகனைத் தின்ன அவனைத் தா என்றேன்; அவள் தன் மகனை ஒளித்துவிட்டாள் என்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என் மகனை ஆக்கித் தின்றோம்; மறுநாளில் நான் இவளை நோக்கி: நாம் உன் மகனைத் தின்ன அவனைத் தா என்றேன்; அவள் தன் மகனை ஒளித்துவிட்டாள் என்ற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ன்: நான் மனுஷரை அனுப்பி அவனைப் பிடிக்கும்படி, நீங்கள் போய் அவன் எங்கே இருக்கிறான் என்று பாருங்கள் என்றான்; அவன் தோத்தான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ன்: நான் மனுஷரை அனுப்பி அவனைப் பிடிக்கும்படி, நீங்கள் போய் அவன் எங்கே இருக்கிறான் என்று பாருங்கள் என்றான்; அவன் தோத்தான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 ஸ்திரீயின் வார்த்தைகளை ராஜா கேட்டவுடனே, அலங்கத்தின்மேல் நடந்துபோகிற அவன் தன் வஸ்திரங்களைக் கிழித்துக்கொண்டான்; அவன் உள்ளே தன் சரீரத்தின்மேல் இரட்டு உடுத்தியிருக்கிறதை ஜனங்கள் கண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 ஸ்திரீயின் வார்த்தைகளை ராஜா கேட்டவுடனே, அலங்கத்தின்மேல் நடந்துபோகிற அவன் தன் வஸ்திரங்களைக் கிழித்துக்கொண்டான்; அவன் உள்ளே தன் சரீரத்தின்மேல் இரட்டு உடுத்தியிருக்கிறதை ஜனங்கள் கண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அங்கே குதிரைகளையும் இரதங்களையும் பலத்த இராணுவத்தையும் அனுப்பினான்; அவர்கள் இராக்காலத்திலே வந்து பட்டணத்தை வளைந்துகொண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அங்கே குதிரைகளையும் இரதங்களையும் பலத்த இராணுவத்தையும் அனுப்பினான்; அவர்கள் இராக்காலத்திலே வந்து பட்டணத்தை வளைந்துகொண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: சாப்பாத்தின் குமாரனாகிய எலிசாவின் தலை இன்றைக்கு அவன்மேல் இருந்தால், தேவன் அதற்குச் சரியாகவும் அதற்கு அதிகமாகவும் எனக்குச் செய்யக்கடவர் என்று சொன்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: சாப்பாத்தின் குமாரனாகிய எலிசாவின் தலை இன்றைக்கு அவன்மேல் இருந்தால், தேவன் அதற்குச் சரியாகவும் அதற்கு அதிகமாகவும் எனக்குச் செய்யக்கடவர் என்று சொன்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னுஷனின் வேலைக்காரன் அதிகாலமே எழுந்து வெளியே புறப்படுகையில், இதோ, இராணுவமும் குதிரைகளும் இரதங்களும் பட்டணத்தைச் சுற்றிக் கொண்டிருக்கக் கண்டான்; அப்பொழுது வேலைக்காரன் அவனை நோக்கி: ஐயோ, என் ஆண்டவனே, என்னசெய்வோம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னுஷனின் வேலைக்காரன் அதிகாலமே எழுந்து வெளியே புறப்படுகையில், இதோ, இராணுவமும் குதிரைகளும் இரதங்களும் பட்டணத்தைச் சுற்றிக் கொண்டிருக்கக் கண்டான்; அப்பொழுது வேலைக்காரன் அவனை நோக்கி: ஐயோ, என் ஆண்டவனே, என்னசெய்வோம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பயப்படாதே; அவர்களோடிருக்கிறவர்களைப் பார்க்கிலும் நம்மோடிருக்கிறவர்கள் அதிகம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பயப்படாதே; அவர்களோடிருக்கிறவர்களைப் பார்க்கிலும் நம்மோடிருக்கிறவர்கள் அதிகம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ோடே அவன் பேசிக்கொண்டிருக்கையில், அந்த ஆள் அவனிடத்தில் வந்து: இதோ, இந்தப் பொல்லாப்பு கர்த்தரால் உண்டானது; நான் இனிக் கர்த்தருக்காகக் காத்திருக்க வேண்டியது என்ன என்று ராஜா சொல்லுகிறார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ோடே அவன் பேசிக்கொண்டிருக்கையில், அந்த ஆள் அவனிடத்தில் வந்து: இதோ, இந்தப் பொல்லாப்பு கர்த்தரால் உண்டானது; நான் இனிக் கர்த்தருக்காகக் காத்திருக்க வேண்டியது என்ன என்று ராஜா சொல்லுகிறார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ிடத்தில் வருகையில், எலிசா கர்த்தரை நோக்கி விண்ணப்பம்பண்ணி: இந்த ஜனங்களுக்குக் கண் மயக்கம் உண்டாகும்படி செய்யும் என்றான்; எலிசாவுடைய வார்த்தையின்படியே அவர்களுக்குக் கண்மயக்கம் உண்டாகும்படி செய்த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ிடத்தில் வருகையில், எலிசா கர்த்தரை நோக்கி விண்ணப்பம்பண்ணி: இந்த ஜனங்களுக்குக் கண் மயக்கம் உண்டாகும்படி செய்யும் என்றான்; எலிசாவுடைய வார்த்தையின்படியே அவர்களுக்குக் கண்மயக்கம் உண்டாகும்படி செய்த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ிடத்தில் வருகையில், எலிசா கர்த்தரை நோக்கி விண்ணப்பம்பண்ணி: இந்த ஜனங்களுக்குக் கண் மயக்கம் உண்டாகும்படி செய்யும் என்றான்; எலிசாவுடைய வார்த்தையின்படியே அவர்களுக்குக் கண்மயக்கம் உண்டாகும்படி செய்த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லிசா அவர்களை நோக்கி: இது வழி அல்ல; இது பட்டணமும் அல்ல; என் பிறகே வாருங்கள்; நீங்கள் தேடுகிற மனுஷனிடத்தில் நான் உங்களை வழிநடத்துவேன் என்று சொல்லி, அவர்களைச் சமாரியாவுக்கு அழைத்துக் கொண்டுபோ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லிசா அவர்களை நோக்கி: இது வழி அல்ல; இது பட்டணமும் அல்ல; என் பிறகே வாருங்கள்; நீங்கள் தேடுகிற மனுஷனிடத்தில் நான் உங்களை வழிநடத்துவேன் என்று சொல்லி, அவர்களைச் சமாரியாவுக்கு அழைத்துக் கொண்டுபோ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ரியாவில் வந்தபோது, எலிசா: கர்த்தாவே, இவர்கள் பார்க்கும் படிக்கு இவர்கள் கண்களைத் திறந்தருளும் என்றான்; பார்க்கும்படிக்குக் கர்த்தர் அவர்கள் கண்களைத் திறக்கும்போது, இதோ, அவர்கள் சமாரியாவின் நடுவே இரு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ரியாவில் வந்தபோது, எலிசா: கர்த்தாவே, இவர்கள் பார்க்கும் படிக்கு இவர்கள் கண்களைத் திறந்தருளும் என்றான்; பார்க்கும்படிக்குக் கர்த்தர் அவர்கள் கண்களைத் திறக்கும்போது, இதோ, அவர்கள் சமாரியாவின் நடுவே இரு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ரியாவில் வந்தபோது, எலிசா: கர்த்தாவே, இவர்கள் பார்க்கும் படிக்கு இவர்கள் கண்களைத் திறந்தருளும் என்றான்; பார்க்கும்படிக்குக் கர்த்தர் அவர்கள் கண்களைத் திறக்கும்போது, இதோ, அவர்கள் சமாரியாவின் நடுவே இ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அவர்களைக் கண்டபோது, எலிசாவைப் பார்த்து: என் தகப்பனே, நான் அவர்களை வெட்டிப் போடலாமா என்று கேட்ட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அவர்களைக் கண்டபோது, எலிசாவைப் பார்த்து: என் தகப்பனே, நான் அவர்களை வெட்டிப் போடலாமா என்று கே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ইলীশায় বললেন, “না, ওদের তুমি হত্যা কর না| যুদ্ধে তরবারি আর তীর-ধনুকের বলে যাদের তুমি বন্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, তাদের হত্যা করবে না| অরামীয় সেনাদের এখন রুটি আর জল পান করতে দাও| খাওয়া-দাওয়া হলে ওদের রা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ওদের বাড়ীতে ফেরত্‌ পাঠিয়ে দি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ইস্রায়েলের রাজা অরামীয় সেনাবাহিনীর জন্য অনেক খাবার বানালেন| অরামের সেনারা সে সব খাবার 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রাজ তাদের নিজেদের বাড়িতে ফেরত্‌ পাঠিয়ে দিলেন| অরামীয় সেনাবাহিনী তাদের মনিবের কাছে দেশে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 এরপর আর কখনও অরামীয়রা লুঠপাট চালানোর জন্য ইস্রায়েলে কোন সেনাবাহিনী পাঠায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ই ঘটনার পর, অরামের রাজা বিন্হদদ তাঁর সমস্ত সেনাবাহিনী জড়ো করে শমরিয়া শহরকে ঘেরাও করে আক্রম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অরামীয় সেনারা লোকদের বাইরে থেকে শহরে খাবার আনতে দিচ্ছিল না| ফলে শমরিয়ায ভযাবহ দুর্ভিক্ষ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| খাবারের দাম এতো বেশী ছিল য়ে গাধার মাথা কিনতে দিতে হচ্ছিল 80 টুকরো রৌপ্য মুদ্রা, এমনকি ঘুঘ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খীর বিষ্ঠাও বিক্রি হচ্ছিল পাঁচ টুকরো রৌপ্য মুদ্র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রুণ ভাব্বাদীরা ইলীশায়কে বললো, “আমরা ওখানে য়ে জায়গায় থাকি সেটা আমাদের পক্ষে বড্ড ছোট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চলুন যর্দন নদীর তীর থেকে কিছু কাঠ কেটে আনা যাক| আমরা প্রত্যেকে একটা করে গুঁড়ি নিয়ে এসে ওখান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া থাকার জায়গা বানানো যাক|”ইলীশায় বললেন, “বেশ তো, যাও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ওদের এক জন বললো, “আপনিও চলুন না আমাদের সঙ্গে|”ইলীশায় বললেন, “ঠিক আছে, চলো আমিও যাচ্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লীশায় তখন ওদের সঙ্গে যর্দন নদীর তীরে গেলেন| সেখানে গিয়ে তরুণ ভাব্বাদীরা সবাই গাছ কাটতে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গাছ কাটার সময় এক জনের কুড়ুলের লোহার ডগাটা হাতল থেকে পিছলে গিয়ে একেবারে জলে গিয়ে পড়লো| লো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ঁচিয়ে উঠলো, “য়াঃ! এখন কি হবে? প্রভু আমি য়ে অন্য লোকের কুড়ুল ধার করে এনেছিলাম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ইলীশায় জিজ্ঞেস করলেন, “ঠিক কোথায পড়েছে ওটা?”লোকটা ইলীশায়কে জায়গাটা দেখানোর পর, তিনি একটা ছড়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টে সেটা জলে ছুঁড়ে ফেললেন| এতে কুড়ুলের মাথাটা সেই ছড়ির সঙ্গে ভেসে উঠল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লীশায় বললেন, “যাও ওটা তুলে নাও এবার|” কৃতজ্ঞ চিত্তে লোকটি কুড়ুলের মাথাটা তুলে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অরামের রাজা ইস্রায়েলের সঙ্গে যুদ্ধ করছিলেন| তিনি তাঁর সেনাবাহিনীর প্রধানদের সঙ্গে একটি পরিষদী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ৈঠক করলেন| তিনি বললেন, “আমি একটি নির্দিষ্ট জায়গায় শিবির স্থাপন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ঈশ্বরের লোকটি ইস্রায়েলের রাজাকে একটি খবর দিয়ে সতর্ক করে দিলেন, “ওখান দিয়ে যাতাযাত ক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! খুব সাবধান! কারণ ওখানে অরামীয় সেনাবাহিনীর লোকরা লুকিয়ে আছ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ইস্রায়েলের রাজা শহরের চারপাশের প্রাচীরের ওপর পাযচারি করছিলেন, হঠাত্‌ এক মহিলা চেঁচিয়ে উঠল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হে রাজন, দয়া করে আমার প্রাণ বাঁচা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খবর পেয়ে ইস্রায়েলের রাজা সঙ্গে সঙ্গে য়ে জায়গা সম্পর্কে ইলীশায় তাঁকে সতর্ক করে দিয়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লোকদের জানিয়ে দিলেন এবং তিনি তাঁর বাহিনীর অনেকের জীবন রক্ষা করতে পা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ইস্রায়েলের রাজা বললেন, “প্রভু যদি নিজে তোমাকে রক্ষা না করেন, আমি কি করতে পারি বল?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ার মতো আমার কিছুই নেই| এমনকি শস্য মাড়াইযের জমিতেও কোন শস্য নেই বা দ্রাক্ষা পেষার যন্ত্র থেক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স 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ঘটনায অরামের রাজা খুবই বিচলিত হয়ে তাঁর সেনাবাহিনীর প্রধানদের এক বৈঠকে ডেকে বললেন, “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হয়ে কে গুপ্তচরের কাজ করছে বল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 যাকগে, “তোমার সমস্যাটা কি বলো?”মহিলা উত্তর দিলেন, “দেখুন ঐ মহিলাটি আমায় বলেছিল, ‘আজক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টাকে দাও, মেরে খাওয়া যাক| কাল আমারটাকে খাওয়া যা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অরামীয় সেনাপ্রধানদের এক জন বললেন, “আমার মনিব এবং রাজা, আমাদের মধ্যে কেউই গুপ্তচর ন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ভাব্বাদী ইলীশায়, ইস্রায়েলের রাজাকে অনেক গোপন খবরই দৈব্বলে জানিয়ে দিতে পারেন| এমন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শোবার ঘরে য়ে সব কথাবার্তা বলেন তাও উনি জানতে পার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খন আমরা আমার ছেলেটাকে সেদ্ধ করে খেলাম| আর পরের দিন আমি খাবার জন্য ওর ছেলেটাকে আনতে গিয়ে দেখ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ওর ছেলেটাকে লুকিয়ে ফেলেছ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অরামের রাজা বললেন, “আমি লোক পাঠাচ্ছি| এই ইলীশায়কে খুঁজে বের করতেই হবে!”ভৃত্যরা রাজাকে খবর দ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ইলীশায় এখন দোথনে আছ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কথা শুনে রাজা অত্যন্ত মনোকষ্টে, শোক প্রকাশের জন্য নিজের পোশাক ছিঁড়ে ফেললেন| দেওয়াল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যাবার সময়, লোকরা দেখতে পেল মহারাজ তাঁর পোশাকের তলায় শোক প্রকাশের চটের জামা পরে আ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রামের রাজা তখন রথবাহিনী, ঘোড়া ইত্যাদি সহ সেনাবাহিনীর একটা বড় দল দোথনে পাঠালেন| তারা রাতারা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এসে শহরটাকে চারপাশ দিয়ে ঘিরে ফেল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রাজা তখন মনে মনে বললেন, “এসবের পরেও যদি আজ বিকেল পর্য়ন্ত শাফটের পুত্র ইলীশায়ের ধড়ে মুণ্ডু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্ত থাকে, তবে য়েন ঈশ্বর আমাকে শাস্তি দ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ই দিন, ঈশ্বরের লোকটির ভৃত্য খুব ভোরে উঠে পড়ল, বাইরে গিয়ে দেখে ঘোড়া রথসহ বিরাট এক সেনাবাহি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র চারপাশ ঘিরে আছে! সে ছুটে গিয়ে ঈশ্বরের লোককে জিজ্ঞেস করল, “প্রভু আমরা এখন কি কর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রাজা ইলীশায়ের কাছে এক জন বার্তাবাহক পাঠালেন| ইলীশায় আর প্রবীণরা তখন ইলীশায়ের বাড়ীতে এক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েছিলেন| ইলীশায় প্রবীণদের বললেন, “দেখো খুনীর বেটা রাজা, আমার মুণ্ডু কাটার জন্য লোক পাঠিয়েছে! দূ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ে দরজাটা বন্ধ করে দিও, ওকে কিছুতেই ভেতরে ঢুকতে দেবে না| ওর পেছন পেছন ওর মনিবের পাযের আওয়াজ পাচ্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ইলীশায় বললেন, “ভয পেও না! আমাদের জন্য য়ে সেনাবাহিনী যুদ্ধ করে তা অরামের সেনাবাহিনীর থেকে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ড়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ইলীশায় যখন এসব কথাবার্তা বলছেন, বার্তাবাহক খবরটা নিয়ে পৌঁছল| খবরটা হল: “প্রভু যখন বয়ং এই বিপ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েকে এনেছেন তখন আমি কেন আর প্রভুর ওপর বিশ্বাস রাখ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ইলীশায় তারপর প্রার্থনা করে বললেন, “হে প্রভু, আমার ভৃত্যের চক্ষু উন্মিলীত কর যাতে ও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য|”য়েহেতু প্রভু সেই তরুণ ভৃত্যকে অলৌকিক দৃষ্টি দিলেন, ও দেখতে পেল, গোটা শহরটা শত সহস্র ঘোড়া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ুনের রথে ভরে রযেছে! ইলীশায়কে ঘিরে আছে এই বাহিন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ই সুবিশাল বাহিনী ইলীশায়ের আদেশের অপেক্ষায নেমে এলে, তিনি প্রভুর কাছে প্রার্থনা কর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তুমি ঐসব সেনার দৃষ্টিশক্তি কেড়ে নাও|”ইলীশায়ের প্রার্থনা মতো প্রভু তখন অরামীয় সেনাবাহিন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ৃষ্টিশক্তি হরণ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ইলীশায় অরামীয় সেনাবাহিনীকে ডেকে বললেন, “এটা সঠিক পথ বা শক্ত শহর নয়| আমার সঙ্গে সঙ্গে এস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যাকে খুঁজছো, আমি তোমাদের তার কাছে পৌঁছে দেব চল|” একথা বলে ইলীশায় তাদের শমরিয়ায নিয়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শমরিয়ায পৌঁছনোর পর ইলীশায় বললেন, “প্রভু এবার ওদের দৃষ্টিশক্তি ফিরিযে দাও যাতে ওরা আবার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য|” প্রভু তখন তাদের দৃষ্টিশক্তি ফিরিযে দিলে অরামীয় সেনাবাহিনী দেখলো তারা সকলে শমরিয়া শহর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িয়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স্রায়েলের রাজা অরামীয় সেনাবাহিনীকে দেখার পর ইলীশায়কে জিজ্ঞেস করলেন, “হে আমার পিতা, আমি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দের হত্যা কর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2026-10-21T09:37:46Z</dcterms:created>
  <dcterms:modified xsi:type="dcterms:W3CDTF">2026-10-21T09:37:46Z</dcterms:modified>
  <dc:title>২ রাজাবলি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