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presProps" Target="presProps.xml"/>
  <Relationship Id="rId44" Type="http://schemas.openxmlformats.org/officeDocument/2006/relationships/viewProps" Target="viewProps.xml"/>
  <Relationship Id="rId4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ொள்ளையிடப்படாதிருந்தும், கொள்ளையிடுகிறவனும், துரோகம்பண்ணாதிருக்கிறவர்களுக்குத் துரோகம்பண்ணுகிறவனுமாகிய உனக்கு ஐயோ! நீ கொள்ளையிட்டு முடிந்தபின்பு கொள்ளையிடப்படுவாய்; நீ துரோகம்பண்ணித் தீர்ந்தபின்பு உனக்குத் துரோகம்பண்ணுவ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ொள்ளையிடப்படாதிருந்தும், கொள்ளையிடுகிறவனும், துரோகம்பண்ணாதிருக்கிறவர்களுக்குத் துரோகம்பண்ணுகிறவனுமாகிய உனக்கு ஐயோ! நீ கொள்ளையிட்டு முடிந்தபின்பு கொள்ளையிடப்படுவாய்; நீ துரோகம்பண்ணித் தீர்ந்தபின்பு உனக்குத் துரோகம்பண்ணுவ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ாவே, எங்களுக்கு இரங்கும், உமக்குக் காத்திருக்கிறோம்; தேவரீர் காலையில் அவர்கள் புயமும், இக்கட்டுக்காலத்தில் எங்கள் இரட்சிப்புமாயிர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ாவே, எங்களுக்கு இரங்கும், உமக்குக் காத்திருக்கிறோம்; தேவரீர் காலையில் அவர்கள் புயமும், இக்கட்டுக்காலத்தில் எங்கள் இரட்சிப்புமாயிர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மளியின் சத்தத்தினாலே ஜனங்கள் அலைந்தோடி, நீர் எழுந்திருக்கும்போது ஜாதிகள் சிதறடிக்கப்படுவ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ெட்டுக்கிளிகள் சேர்க்கிறதுபோல உங்கள் கொள்ளை சேர்க்கப்படும்; வெட்டுக்கிளிகள் குதித்துத்திரிகிறதுபோல மனுஷர் அதின்மேல் குதித்துத் திரிவ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் உயர்ந்தவர், அவர் உன்னதத்தில் வாசமாயிருக்கிறார்; அவர் சீயோனை நியாயத்தினாலும் நீதியினாலும் நிரப்புகி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் உயர்ந்தவர், அவர் உன்னதத்தில் வாசமாயிருக்கிறார்; அவர் சீயோனை நியாயத்தினாலும் நீதியினாலும் நிரப்புகி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ூரணரட்சிப்பும் ஞானமும் அறிவும் உன் காலங்களுடைய உறுதியாயிருக்கும்; கர்த்தருக்குப் பயப்படுதலே அதின் பொக்கிஷ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ூரணரட்சிப்பும் ஞானமும் அறிவும் உன் காலங்களுடைய உறுதியாயிருக்கும்; கர்த்தருக்குப் பயப்படுதலே அதின் பொக்கிஷ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ோ, அவருடைய பராக்கிரமசாலிகள் வெளியிலே அலறுகிறார்கள்; சமாதானத்து ஸ்தானாபதிகள் மனங்கசந்து அழுகிற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ாதைகள் பாழாயின; வழிப்போக்கர் இல்லை; உடன்படிக்கையை மீறுகிறான்; நகரங்களை இகழ்ச்சிபண்ணுகிறான்; மனுஷனை எண்ணாதேபோகி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ாதைகள் பாழாயின; வழிப்போக்கர் இல்லை; உடன்படிக்கையை மீறுகிறான்; நகரங்களை இகழ்ச்சிபண்ணுகிறான்; மனுஷனை எண்ணாதேபோகி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சம் துக்கித்து விடாய்த்திருக்கிறது; லீபனோன் வெட்கி வாடுகிறது, சாரோன் வனாந்தரத்துக்கு ஒப்பாகிறது; பாசானும் கர்மேலும் பாழாக்கப்படுகிற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சம் துக்கித்து விடாய்த்திருக்கிறது; லீபனோன் வெட்கி வாடுகிறது, சாரோன் வனாந்தரத்துக்கு ஒப்பாகிறது; பாசானும் கர்மேலும் பாழாக்கப்படுகிற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ப்பொழுது எழுந்தருளுவேன், இப்பொழுது உயருவேன், இப்பொழுது மேன்மைப்படுவேன் என்று கர்த்தர் சொல்லுகி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ப்பொழுது எழுந்தருளுவேன், இப்பொழுது உயருவேன், இப்பொழுது மேன்மைப்படுவேன் என்று கர்த்தர் சொல்லுகி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தரைக் கர்ப்பந்தரித்துத் தாளடியைப் பெறுவீர்கள்; அக்கினியைப்போல் உங்கள் சுவாசமே உங்களைப்பட்சிக்க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ஜனங்கள் சுண்ணாம்பைப்போல நீற்றப்படுவார்கள்; வெட்டப்பட்ட முட்செடிகளைப்போலத் தீயில் எரிக்கப்படுவ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ூரத்திலுள்ளவர்களே, நான் செய்கிறதைக் கேளுங்கள்; சமீபத்திலிருக்கிறவர்களே என் பராக்கிரமத்தை அறிந்துகொள்ளுங்கள் என்கி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ீயோனிலுள்ள பாவிகள் திகைக்கிறார்கள்; மாயக்காரரை நடுக்கம் பிடிக்கிறது; பட்சிக்கும் அக்கினிக்கு முன்பாக நம்மில் தரித்திருப்பவன் யார்? நித்திய ஜுவாலைக்கு முன்பாக நம்மில் தாபரிப்பவன் யார் என்கிற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ீயோனிலுள்ள பாவிகள் திகைக்கிறார்கள்; மாயக்காரரை நடுக்கம் பிடிக்கிறது; பட்சிக்கும் அக்கினிக்கு முன்பாக நம்மில் தரித்திருப்பவன் யார்? நித்திய ஜுவாலைக்கு முன்பாக நம்மில் தாபரிப்பவன் யார் என்கிற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தியாய் நடந்து, செம்மையானவைகளைப் பேசி, இடுக்கண் செய்வதால் வரும் ஆதாயத்தை வெறுத்து, பரிதானங்களை வாங்காதபடிக்குத் தன் கைகளை உதறி, இரத்தஞ்சிந்துவதற்கான யோசனைகளைக் கேளாதபடிக்குத் தன் செவியை அடைத்து, பொல்லாப்பைக் காணாதபடிக்குத் தன் கண்களை மூடுகிறவனெவனோ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தியாய் நடந்து, செம்மையானவைகளைப் பேசி, இடுக்கண் செய்வதால் வரும் ஆதாயத்தை வெறுத்து, பரிதானங்களை வாங்காதபடிக்குத் தன் கைகளை உதறி, இரத்தஞ்சிந்துவதற்கான யோசனைகளைக் கேளாதபடிக்குத் தன் செவியை அடைத்து, பொல்லாப்பைக் காணாதபடிக்குத் தன் கண்களை மூடுகிறவனெவனோ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் உயர்ந்த இடங்களில் வாசம்பண்ணுவான்; கன்மலைகளின் அரண்கள் அவனுடைய உயர்ந்த அடைக்கலமாகும்; அவன் அப்பம் அவனுக்குக் கொடுக்கப்படும்; அவன் தண்ணீர் அவனுக்கு நிச்சயமாய்க் கிடைக்க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ன் கண்கள் ராஜாவை மகிமை பொருந்தினவராகக் காணும், தூரத்திலுள்ள தேசத்தையும் பார்க்க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ன் கண்கள் ராஜாவை மகிமை பொருந்தினவராகக் காணும், தூரத்திலுள்ள தேசத்தையும் பார்க்க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ன் மனம் பயங்கரத்தை நினைவுகூரும்; கணக்கன் எங்கே? தண்டல்காரன் எங்கே? கோபுரங்களை எண்ணினவன் எங்கே?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ன் மனம் பயங்கரத்தை நினைவுகூரும்; கணக்கன் எங்கே? தண்டல்காரன் எங்கே? கோபுரங்களை எண்ணினவன் எங்கே?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னக்கு விளங்காத பாஷையையும், அறிதற்கரிய ஒருவிதமான பேச்சையுமுடைய அந்தக் குரூர ஜனங்களை இனி நீ காணாய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ம்முடைய பண்டிகைகள் ஆசரிக்கப்படும் நகரமாகிய சீயோனை நோக்கிப்பார்; உன் கண்கள் எருசலேமை அமரிக்கையான தாபரமாகவும் பெயர்க்கப்படாத கூடாரமாகவும் காணும்; இனி அதின் முளைகள் என்றைக்கும் பிடுங்கப்படுவதுமில்லை, அதின் கயிறுகளில் ஒன்றும் அறுந்து போவதுமில்லை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ம்முடைய பண்டிகைகள் ஆசரிக்கப்படும் நகரமாகிய சீயோனை நோக்கிப்பார்; உன் கண்கள் எருசலேமை அமரிக்கையான தாபரமாகவும் பெயர்க்கப்படாத கூடாரமாகவும் காணும்; இனி அதின் முளைகள் என்றைக்கும் பிடுங்கப்படுவதுமில்லை, அதின் கயிறுகளில் ஒன்றும் அறுந்து போவதுமில்லை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கிமையுள்ள கர்த்தர் அங்கே நமக்கு மகா விசாலமான நதிகளும் ஆறுகளுமுள்ள ஸ்தலம்போலிருப்பார்; வலிக்கிற படவு அங்கே ஓடுவதும் இல்லை, பெரிய கப்பல் அங்கே கடந்துவருவதும் இல்லை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கிமையுள்ள கர்த்தர் அங்கே நமக்கு மகா விசாலமான நதிகளும் ஆறுகளுமுள்ள ஸ்தலம்போலிருப்பார்; வலிக்கிற படவு அங்கே ஓடுவதும் இல்லை, பெரிய கப்பல் அங்கே கடந்துவருவதும் இல்லை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ர்த்தர் நம்முடைய நியாயாதிபதி, கர்த்தர் நம்முடைய நியாயப்பிரமாணிகர், கர்த்தர் நம்முடைய ராஜா, அவர் நம்மை இரட்சிப்ப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ர்த்தர் நம்முடைய நியாயாதிபதி, கர்த்தர் நம்முடைய நியாயப்பிரமாணிகர், கர்த்தர் நம்முடைய ராஜா, அவர் நம்மை இரட்சிப்ப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உன் கயிறுகள் தளர்ந்துபோம்; பாய்மரத்தைக் கெட்டிப்படுத்தவும் பாயை விரிக்கவுங் கூடாமற்போம்; அப்பொழுது திரளான கொள்ளைப்பொருள் பங்கிடப்படும்; சப்பாணிகளும் கொள்ளையாடுவ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உன் கயிறுகள் தளர்ந்துபோம்; பாய்மரத்தைக் கெட்டிப்படுத்தவும் பாயை விரிக்கவுங் கூடாமற்போம்; அப்பொழுது திரளான கொள்ளைப்பொருள் பங்கிடப்படும்; சப்பாணிகளும் கொள்ளையாடுவ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வியாதிப்பட்டிருக்கிறேன் என்று நகரவாசிகள் சொல்வதில்லை; அதில் வாசமாயிருக்கிற ஜனத்தின் அக்கிரமம் மன்னிக்கப்பட்டிருக்க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21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ನಿನಗೆ ಅಯ್ಯೊ ಸೂರೆಯಾಗದಿದ್ದರೂ ನೀನು ಸೂರೆಮಾಡಿದಿ, ನಿನಗೆ ದ್ರೋಹ ಮಾಡದಿದ್ದರೂ ನೀನು ದ್ರೋಹ ಮಾಡಿದಿ, ನೀನು ಸೂ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ುವದನ್ನು ಮುಗಿಸಿದಾಗ ನೀನು ಸೂರೆ ಯಾಗುವಿ, ದ್ರೋಹ ಮಾಡುವುದನ್ನು ಬಿಟ್ಟ ಮೇಲೆ ನಿನಗೂ ದ್ರೋಹ ಮಾಡ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ಓ ಕರ್ತನೇ, ನಮ್ಮ ಕಡೆಗೆ ಕೃಪೆತೋರಿಸು, ನಿನಗೋಸ್ಕರ ನಾವು ಕಾದಿದ್ದೇವೆ. ಪ್ರತಿ ಮುಂಜಾನೆ ನಮಗೆ ಭುಜಬಲವ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ಕ್ಕಟ್ಟಿನ ಕಾಲದಲ್ಲಿ ನಮ್ಮ ರಕ್ಷಣೆಯಾಗಿಯೂ ಇ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ಕೋಲಾಹಲದ ಶಬ್ದಕ್ಕೆ ಜನರು ಓಡಿಹೋಗುತ್ತಾರೆ, ನೀನು ಏಳುವಾಗ ರಾಜ್ಯಗಳು ಚದರಿಹೋಗುತ್ತ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ನಿಮ್ಮ ಕೊಳ್ಳೆಯು ಕಂಬಳಿ ಹುಳವನ್ನು ಕೂಡಿಸುವ ಹಾಗೆ ಕೂಡಿಸಲ್ಪಡುವದು. ಮಿಡತೆಗಳು ಓಡಾಡುವ ಹಾಗೆ ಅದರ ಮೇಲೆ ಓಡಾಡ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ಕರ್ತನು ಉನ್ನತೋನ್ನತನಾಗಿದ್ದಾನೆ. ಆತನು ಮೇಲಿನ ಲೋಕ ದಲ್ಲಿ ವಾಸಿಸುತ್ತಾನೆ. ಚೀಯೋನನ್ನು ನೀತಿನ್ಯಾಯಗ ಳ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ುಂಬಿಸ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ನಿನ್ನ ಕಾಲದಲ್ಲಿ ಸ್ಥಿರತೆಯಾ ಗಿಯೂ ರಕ್ಷಣೆ ಜ್ಞಾನ ತಿಳುವಳಿಕೆಗಳ ನಿಕ್ಷೇಪವಾ ಗಿಯೂ ಇರುವನು; ಕರ್ತನ ಭಯವೇ ಅವ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ೊಕ್ಕಸವಾಗಿರ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ಇಗೋ, ಅವರ ಪರಾಕ್ರಮಶಾಲಿಗಳು ಹೊರಗೆ ಕೂಗುತ್ತಾರೆ; ಸಮಾಧಾನದ ರಾಯಭಾರಿಗಳು ಘೋರ ವಾಗಿ ಅಳುತ್ತಿ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ರಾಜಮಾರ್ಗಗಳು ಹಾಳಾಗಿವೆ. ಹಾದಿಯಲ್ಲಿ ಹೋಗುವವರು ನಿಂತುಹೋದರು. ಅವನು ಒಪ್ಪಂದವನ್ನು ವಿಾರಿದ್ದಾನೆ. ಪಟ್ಟಣ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ರಸ್ಕಾರಮಾಡಿ ಯಾವ ಮನುಷ್ಯನನ್ನು ಗಣನೆಗೆತಾ ರ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ದೇಶವು ಪ್ರಲಾಪಿಸಿ ಕುಗ್ಗುತ್ತದೆ. ಲೆಬನೋನ್‌ ನಾಚಿಕೆಪಟ್ಟು ಕಡಿದು ಬೀಳುವದು. ಶಾರೋನ್‌ ಬೆಂಗಾ ಡಾಗಿದೆ. ಬಾಷಾನ್‌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ತ್ತು ಕರ್ಮೆಲ್‌ ಹಣ್ಣುಗಳನ್ನು ಉದುರಿಸಿಬಿಟ್ಟಿ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ಕರ್ತನು ಹೀಗನ್ನುತ್ತಾನೆ--ನಾನು ಈಗ ಏಳುವೆನು, ಈಗಲೇ ನನ್ನನ್ನು ಉನ್ನತಪಡಿಸಿ ಕೊಳ್ಳುವೆನು, ಈ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ಉನ್ನತೋನ್ನತನಾಗ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ನೀವು ಹೊಟ್ಟನ್ನು ಗರ್ಭಧರಿಸಿ ಕೂಳೆಯನ್ನು ಹೆರು ವಿರಿ. ನಿಮ್ಮ ಶ್ವಾಸವು ನಿಮ್ಮನ್ನೇ ನುಂಗುವ ಜ್ವಾಲೆಯಾಗು 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ಜನಾಂಗಗಳು ಸುಟ್ಟ ಸುಣ್ಣದ ಹಾಗಿರುವವು. ಕತ್ತರಿಸಿದ ಮುಳ್ಳು ಕೊಂಪೆಗೆ ಬೆಂಕಿಹಚ್ಚಿದಂತಾಗು 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ದೂರದಲ್ಲಿರುವವರೇ, ನಾನು ಮಾಡಿದ್ದನ್ನು ಕೇಳಿರಿ. ಸವಿಾಪದಲ್ಲಿರುವವರೇ, ನನ್ನ ಪರಾಕ್ರಮ ವನ್ನು ತಿಳಿದುಕೊಳ್ಳ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ಚೀಯೋನಿನಲ್ಲಿರುವ ಪಾಪಿಗಳು ಹೆದರುತ್ತಾರೆ. ಭಯವು ಕಪಟಿಗಳನ್ನು ಆಶ್ಚರ್ಯಕ್ಕೊಳಗಾಗಿ--ನಮ್ಮಲ್ಲಿ ಯಾರು ನುಂಗ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ಗ್ನಿಯ ಸಂಗಡ ವಾಸಿಸಬಲ್ಲರು? ನಮ್ಮಲ್ಲಿ ಯಾರು ಸದಾ ಉರಿಯುವ ಜ್ವಾಲೆಗಳೊಡನೆ ತಂಗಿಯಾರು ಅಂದುಕೊಳ್ಳ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ನೀತಿಯಲ್ಲಿ ನಡೆದು ಯಥಾರ್ಥವಾಗಿ ನುಡಿದು ದೋಚಿಕೊಂಡ ಲಾಭ ಬೇಡವೆಂದು ಲಂಚ ಮುಟ್ಟದಂತೆ ಕೈ ಒದರಿ ರಕ್ತಕ್ಕೆ ಕಿವಿಗೊಡ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ೆಟ್ಟದ್ದನ್ನು ನೋಡದಂತೆ ಕಣ್ಣು ಮುಚ್ಚಿಕೊಳ್ಳುವವನೇ ಉನ್ನತ ಸ್ಥಳದಲ್ಲಿ ವಾಸಿಸ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ಬಂಡೆಗಳ ಕೋಟೆಗಳು ಅವನಿಗೆ ಆಶ್ರಯವಾಗಿ ರುವವು. ರೊಟ್ಟಿಯು ಅವನಿಗೆ ಕೊಡಲ್ಪಡುವದು, ನೀರು ತಪ್ಪ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ರಾಜನ ಸೌಂದರ್ಯವನ್ನು ನಿನ್ನ ಕಣ್ಣುಗಳು ನೋಡುವವು. ಅತಿವಿಸ್ತಾರವಾದ (ದೂರವಾಗಿರುವ) ದೇಶವನ್ನು ಕಣ್ಣು ತುಂಬ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ೋಡುವಿರ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ಆಗ ಭಯವನ್ನು ಮನಸ್ಸಿಗೆ ತಂದುಕೊಳ್ಳುತ್ತಾ ಬರೆಯು ವವನು ಎಲ್ಲಿ? ಅಂಗೀಕರಿಸುವವನು ಎಲ್ಲಿ? ಬುರುಜು 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(ಗೋಪುರಗಳನ್ನು) ಲೆಕ್ಕಮಾಡಿದವನು ಎಲ್ಲಿ ಎಂದು ಅಂದುಕೊಳ್ಳುವ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ನೀನು ಕೇಳಕೂಡದ ಹಾಗೆ ಕಠಿಣವಾದ ಭಾಷೆಯೂ ತಿಳಿಯಕೂಡದ ಹಾಗೆ ಅಪರೂಪವಾದ ಮಾತೂ ಆಡಿದ ಜನರನ್ನು ನೀನು ನೋಡದೆ ಇರುವ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ನಮ್ಮ ಹಬ್ಬಗಳು ನಡೆಯುವ ಚೀಯೋನ್‌ ಪಟ್ಟಣವನ್ನು ದೃಷ್ಟಿಸಿರಿ, ಯೆರೂಸಲೇಮ್‌ ನೆಮ್ಮದಿಯ ನಿವಾಸವಾಗಿಯೂ ಗೂಟಕೀಳದ, ಹಗ್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ರಿಯದ, ಒಂದೇ ಕಡೆ ಇರುವ ಗುಡಾರವಾಗಿಯೂ ಇರುವದನ್ನು ನೀವು ಕಣ್ಣಾರೆ ಕಾಣುವ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ಆದರೆ ಅಲ್ಲಿ ವಿಸ್ತಾರವಾದ ನದಿಗಳಂತೆ ಮತ್ತು ಪ್ರವಾಹಗ ಳಂತೆ ಮಹಿಮೆಯುಳ್ಳ ಕರ್ತನು ನಮಗೆ ಇರುವನು. ಅ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ುಟ್ಟುಗೋಲಿನ ದೋಣಿ ಹೋಗದು, ಘನ ನಾವೆಯು ಸಂಚರಿಸ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ಕರ್ತನು ನಮ್ಮ ನ್ಯಾಯಾ ಧಿಪತಿಯಾಗಿದ್ದಾನೆ, ಕರ್ತನು ನಮಗೆ ಆಜ್ಞೆ ಕೊಡು ವಾತನು, ಕರ್ತನೇ ನಮ್ಮ ರಾಜನು; ಆತನ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ಮ್ಮನ್ನು ರಕ್ಷಿಸ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ನಿನ್ನ ಹಗ್ಗಗಳು ಸಡಲಿ ಸ್ತಂಭದ ಪಾದ ವನ್ನು ಸ್ಥಿರಪಡಿಸಿಕೊಳ್ಳಲಾರದೆ ಹೋದವು; ಪಠವನ್ನು ಮುದುರದಂತೆ ಹಿಡಿದಿರಲಿಕ್ಕ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ಗಲಿಲ್ಲ. ಆಗ ದೊಡ್ಡ ಸೂರೆಯು ಕೊಳ್ಳೆಯಾಗಿ ಹಂಚುವದಕ್ಕೆ ಆಸ್ಪದವಾ ಯಿತು. ಕುಂಟರೂ ಸುಲಿಗೆ ಮಾಡ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ಯಾವ ನಿವಾಸಿಯೂ ತಾನು ಅಸ್ವಸ್ಥನು ಎಂದು ಹೇಳನು. ಅದರಲ್ಲಿ ವಾಸವಾಗಿರುವ ಜನರ ಅಕ್ರಮವು ಕ್ಷಮಿಸಲ್ಪಡ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0">
  <a:themeElements>
    <a:clrScheme name="Theme10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2026-10-21T04:45:41Z</dcterms:created>
  <dcterms:modified xsi:type="dcterms:W3CDTF">2026-10-21T04:45:41Z</dcterms:modified>
  <dc:title>ಯೆಶಾಯನು : 33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