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அக்கினி எழுப்ப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ிடும் அக்கினி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அபிஷேக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ஊற்றிட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ந்தெகொஸ்தே நாளில் இறங்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அக்கினி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ேளையிலே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தே இறங்கட்டுமே (2) -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ேல்வீட்டறையிலே நிரப்ப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அக்கினி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வேளையிலே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தே இறங்கட்டுமே (2) – 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னத பெல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ை இடைக்கட்டும் அக்கினி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சத்திலே பற்ற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டித்து பரவட்டுமே (2) – அக்கி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2026-09-15T16:57:49Z</dcterms:created>
  <dcterms:modified xsi:type="dcterms:W3CDTF">2026-09-15T16:57:49Z</dcterms:modified>
  <dc:title>துதிப் பாடல்கள்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