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at shall we say then that Abraham our father, as pertaining to the flesh, has fou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at shall we say then that Abraham our father, as pertaining to the flesh, has fou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f Abraham were justified by works, he has whereof to glory; but not before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f Abraham were justified by works, he has whereof to glory; but not before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what says the scripture? Abraham believed God, and it was counted unto him for righteousne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what says the scripture? Abraham believed God, and it was counted unto him for righteousne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to him that works is the reward not reckoned of grace, but of deb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o him that works not, but believes on him that justifies the ungodly, his faith is counted for righteousne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o him that works not, but believes on him that justifies the ungodly, his faith is counted for righteousne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as David also describes the blessedness of the man, unto whom God imputes righteousness without work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Even as David also describes the blessedness of the man, unto whom God imputes righteousness without work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aying, Blessed are they whose iniquities are forgiven, and whose sins are cover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aying, Blessed are they whose iniquities are forgiven, and whose sins are cover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lessed is the man to whom the Lord will not impute s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Comes this blessedness then upon the circumcision only, or upon the uncircumcision also? for we say that faith was reckoned to Abraham for righteousnes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Comes this blessedness then upon the circumcision only, or upon the uncircumcision also? for we say that faith was reckoned to Abraham for righteousnes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ow was it then reckoned? when he was in circumcision, or in uncircumcision? Not in circumcision, but in uncircumcis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ow was it then reckoned? when he was in circumcision, or in uncircumcision? Not in circumcision, but in uncircumcis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ow was it then reckoned? when he was in circumcision, or in uncircumcision? Not in circumcision, but in uncircumcis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received the sign of circumcision, a seal of the righteousness of the faith which he had yet being uncircumcised: that he might be the father of all them that believe, though they be not circumcised; that righteousness might be imputed unto them als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received the sign of circumcision, a seal of the righteousness of the faith which he had yet being uncircumcised: that he might be the father of all them that believe, though they be not circumcised; that righteousness might be imputed unto them als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received the sign of circumcision, a seal of the righteousness of the faith which he had yet being uncircumcised: that he might be the father of all them that believe, though they be not circumcised; that righteousness might be imputed unto them als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father of circumcision to them who are not of the circumcision only, but who also walk in the steps of that faith of our father Abraham, which he had being yet uncircumcis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father of circumcision to them who are not of the circumcision only, but who also walk in the steps of that faith of our father Abraham, which he had being yet uncircumcis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father of circumcision to them who are not of the circumcision only, but who also walk in the steps of that faith of our father Abraham, which he had being yet uncircumcis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the promise, that he should be the heir of the world, was not to Abraham, or to his seed, through the law, but through the righteousness of fai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the promise, that he should be the heir of the world, was not to Abraham, or to his seed, through the law, but through the righteousness of fai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f they which are of the law be heirs, faith is made void, and the promise made of no effec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f they which are of the law be heirs, faith is made void, and the promise made of no effec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ecause the law works wrath: for where no law is, there is no transgress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it is of faith, that it might be by grace; to the end the promise might be sure to all the seed; not to that only which is of the law, but to that also which is of the faith of Abraham; who is the father of us al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it is of faith, that it might be by grace; to the end the promise might be sure to all the seed; not to that only which is of the law, but to that also which is of the faith of Abraham; who is the father of us al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it is of faith, that it might be by grace; to the end the promise might be sure to all the seed; not to that only which is of the law, but to that also which is of the faith of Abraham; who is the father of us al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refore it is of faith, that it might be by grace; to the end the promise might be sure to all the seed; not to that only which is of the law, but to that also which is of the faith of Abraham; who is the father of us al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s it is written, I have made you a father of many nations,) before him whom he believed, even God, who replenishes life to the dead, and calls those things which be not as though they wer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s it is written, I have made you a father of many nations,) before him whom he believed, even God, who replenishes life to the dead, and calls those things which be not as though they we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s it is written, I have made you a father of many nations,) before him whom he believed, even God, who replenishes life to the dead, and calls those things which be not as though they wer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o against hope believed in hope, that he might become the father of many nations, according to that which was spoken, So shall your seed b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o against hope believed in hope, that he might become the father of many nations, according to that which was spoken, So shall your seed b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being not weak in faith, he considered not his own body now dead, when he was about an hundred years old, neither yet the deadness of Sarah's womb:]]></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being not weak in faith, he considered not his own body now dead, when he was about an hundred years old, neither yet the deadness of Sarah's womb:]]></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 staggered not at the promise of God through unbelief; but was strong in faith, giving glory to Go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ing fully persuaded that, what he had promised, he was able also to perfor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ing fully persuaded that, what he had promised, he was able also to perfor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refore it was imputed to him for righteousnes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it was not written for his sake alone, that it was imputed to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for us also, to whom it shall be imputed, if we believe on him that raised up Jesus our Lord from the de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for us also, to whom it shall be imputed, if we believe on him that raised up Jesus our Lord from the de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o was delivered for our offences, and was raised again for our justificat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o was delivered for our offences, and was raised again for our justifica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மர்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டியானால், நம்முடைய தகப்பனாகிய ஆபிரகாம் மாம்சத்தின்படி என்னத்தைக் கண்டடைந்தா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பிரகாம் கிரியைகளினாலே நீதிமானாக்கப்பட்டானாகில் மேன்மைபாராட்ட அவனுக்கு ஏதுவுண்டு; ஆ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 முன்பாக மேன்மைபாராட்ட ஏது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வேதவாக்கியம் என்ன சொல்லுகிறது? ஆபிரகாம் தேவனை விசுவாசித்தான், அது அவனுக்கு நீதியாக எண்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யை செய்கிறவனுக்கு வருகிற கூலி கிருபையென்றெண்ணப்படாமல், கடனென்றெண்ண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ஒருவன் கிரியை செய்யாமல் பாவியை நீதிமானாக்குகிறவரிடத்தில் விசுவாசம் வைக்கிறவனாயிருந்தால்,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மே அவனுக்கு நீதியாக எண்ண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ப்படி, கிரியைகளில்லாமல் தேவனாலே நீதிமானென்றெண்ணப்படுகிற மனுஷனுடைய பாக்கியத்தைக் காண்பி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வர்களுடைய அக்கிரமங்கள் மன்னிக்கப்பட்டதோ, எவர்களுடைய பாவங்கள் மூடப்பட்ட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யவா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வனுடைய பாவத்தைக் கர்த்தர் எண்ணாதிருக்கிறாரோ, அவன் பாக்கியவான் என்று தாவீது சொல்லி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ந்த பாக்கியம் விருத்தசேதனமுள்ளவனுக்குமாத்திரம் வருமோ, விருத்தசேதனமில்லாதவனுக்கும்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ரகாமுக்கு விசுவாசம் நீதியாக எண்ணப்பட்டது என்று சொல்லு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 எப்பொழுது அவனுக்கு அப்படி எண்ணப்பட்டது? அவன் விருத்தசேதனமுள்ளவனாயிரு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வனாயிருந்தபோதோ? விருத்தசேதனமுள்ளவனாயிருந்த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வனாயிரு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லும், விருத்தசேதனமில்லாதகாலத்தில் அவன் விசுவாசத்தினாலே அடைந்த நீதிக்கு முத்திரை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கிய அடையாளத்தைப் பெற்றான். விருத்தசேதனமில்லாதவர்களாய் விசுவாசிக்கிற யாவருக்கும் 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ப்படும்பொருட்டாக அவர்களுக்கு அவன் தகப்பனாயிருக்கு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விருத்தசேதனத்தைப் பெற்றவர்களாய்மாத்திரமல்ல, நம்முடைய தகப்பனாகிய ஆபிர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காலத்தில் அடைந்த விசுவாசமாகிய அடிச்சுவடுகளில் நடக்கிறவர்களாயுமிருக்கிறவர்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யிருக்கும்படிக்கும், அந்த அடையாளத்தை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ன்றியும், உலகத்தைச் சுதந்தரிப்பான் என்கிற வாக்குத்தத்தம் ஆபிரகாமுக்காவது அவன் சந்ததிக்கா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ல் கிடையாமல் விசுவாசத்தினால் வருகிற நீதியினால் 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யாயப்பிரமாணத்தைச் சார்ந்தவர்கள் சுதந்தரவாளிகளானால் விசுவாசம் வீணாய்போம், வாக்குத்த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லும் நியாயப்பிரமாணம் கோபாக்கினையை உண்டாக்குகிறது, நியாயப்பிரமாணமில்லாவிட்டால் மீறுதலு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தலால், சுதந்தரமானது கிருபையினால் உண்டாகிறதாயிருக்கும்படிக்கு அது விசுவாசத்தினாலே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ச் சார்ந்தவர்களாகிய சந்ததியாருக்குமாத்திரமல்ல, நம்மெல்லாருக்கும் தகப்ப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ரகாமுடைய விசுவாசத்தைச் சார்ந்தவர்களான எல்லாச் சந்ததியாருக்கும் அந்த வாக்குத்த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மாயிருக்கும்படிக்கு அப்படி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க ஜாதிகளுக்கு உன்னைத் தகப்பனாக ஏற்படுத்தினேன் என்று எழுதியிருக்கிறபடி,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வருமாய், மரித்தோரை உயிர்ப்பித்து, இல்லாதவைகளை இருக்கிறவைகளைப்போல் அழைக்கிறவருமா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 முன்பாக நம்மெல்லாருக்கும் தகப்ப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ன் சந்ததி இவ்வளவாயிருக்கும் என்று சொல்லப்பட்டபடியே, தான் அநேக ஜாதிகளுக்குத் தகப்பனா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கிறதற்கு ஏதுவில்லாதிருந்தும், அதை நம்பிக்கையோடே விசு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விசுவாசத்திலே பலவீனமாயிருக்கவில்லை; அவன் ஏறக்குறைய நூறு வயதுள்ளவனாயிருக்கும்போ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ம் செத்துப்போனதையும், சாராளுடைய கர்ப்பம் செத்துப்போனதையும் எண்ணா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னுடைய வாக்குத்தத்தத்தைக் குறித்து அவன் அவிசுவாசமாய் சந்தேகப்ப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ன் வாக்குத்தத்தம்பண்ணினதை நிறைவேற்ற வல்லவராயிருக்கிறாரென்று முழு நிச்சயமாய் நம்பி,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 விசுவாசத்தில் வல்லவ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யால் அது அவனுக்கு நீதியாக எண்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 அவனுக்கு நீதியாக எண்ணப்பட்டதென்பது, அவனுக்குமாத்திரமல்ல, நமக்காகவும் எழுத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ம்முடைய கர்த்தராகிய இயேசுவை மரித்தோரிலிருந்து எழுப்பினவரை விசுவாசிக்கிற நமக்கு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 நம்முடைய பாவங்களுக்காக ஒப்புக்கொடுக்கப்பட்டும், நாம் நீதிமான்களாக்கப்படுவ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ப்பப்பட்டும் இ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4]]></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2026-09-16T23:53:22Z</dcterms:created>
  <dcterms:modified xsi:type="dcterms:W3CDTF">2026-09-16T23:53:22Z</dcterms:modified>
  <dc:title>ரோமர்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