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9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ப்போது, நேச நாதா, தலை சாய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ளிந்த அறிவோடு ஆவ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ுவித்தீர் பிதாவின் கரமீ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ங்கு நெஞ்சம் மூச்சற்றொடுங்க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மட்டும் சாந்தமாய் என் துக்கப் பா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ாங்கி, மனதார மரித்த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ாவில் பெலன் உற்றே, ஆவ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லாய்த் தந்தைக் கொப்புவ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ல் மீட்பரே, சாவிருள் என்னைச் சூழ்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 அவஸ்தை உண்டா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ய்யும் ஆவியில் சமாதானம் ஈ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உண்டாக்கும் அச்ச ராவினில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ன் மாளும்போதும் சிலுவையைக் காட்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லையை உம் மார்பில் அணைத்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டை மூச்சை அன்பாய் ஏற்றுக்கொள்ள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ல் உம் நித்திய ஓய்வு என்ன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2026-10-31T21:55:00Z</dcterms:created>
  <dcterms:modified xsi:type="dcterms:W3CDTF">2026-10-31T21:55:00Z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