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86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ாலே நான் ஒ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க்குள் பாய்வ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திலைத் தாண்ட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ியைத் தோற்க்கடி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்வுலகில் எனக்கு எல்லாம் நீரல்ல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ே நீர் என்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ய்வம் என்று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 துதி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யாக ஆராதித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சனம் ஆத்துமா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்பெறச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தைகளை ஞானிய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ந்திடச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ை பின்பற்றினால் எப்பொழு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ன் பெற்ற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்மலையே உம்மில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ைக்கலம் புகு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ழியை என்றெ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ம்மைப்படுத்து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ிப்பின் கேடக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ச் சூடுகிறார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ருண்யம் என்னை பெரியவனா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 அன்ப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டிய காலம் வாழ்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2026-09-16T23:47:05Z</dcterms:created>
  <dcterms:modified xsi:type="dcterms:W3CDTF">2026-09-16T23:47:05Z</dcterms:modified>
  <dc:title>துதிப் பாடல்கள் : 686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