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னையின் கர்த்தாவே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ாதி பிறந்த மா ஆண்டவா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ன்னணை தான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ற்கும் தொட்டி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ஸ்கரிப்போமாக (3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ண் மண்ணிலும் கர்த்த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ம் பெற்றோர் என்ற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ாக்களே பாக்கியவான்கள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கமாய்ப் பாட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ிறிஸ்தோரே எல்லார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ற்றி துதியுங்க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ஸ்கரிப்போமாக (3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நாதி பிதாவின்  வார்த்தையான கிறிஸ்தே!  நீர் மாமிசமாகி இந்நாளிலே  ஜென்மித்தீர் என்று  உம்மை ஸ்தோத்திரிப்போம்  நமஸ்கரிப்போமாக (3)  கர்த்தாவை            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ிகூர்ந்து பாட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 பெத்லெகேம் ஊருக்கு வாருங்க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ின் ராஜ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ாய்ப் பிறந்த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ஸ்கரிப்போமாக (3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கத்துவ ராஜா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2026-06-10T09:10:00Z</dcterms:created>
  <dcterms:modified xsi:type="dcterms:W3CDTF">2026-06-10T09:10:00Z</dcterms:modified>
  <dc:title>துதிப் பாடல்கள் : 1080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