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யின் கர்த்தா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பிறந்த மா ஆண்டவா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ணை தான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ற்கும் தொட்ட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ரிப்போமாக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 மண்ணிலும்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் பெற்றோர் எ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ாக்களே பாக்கியவான்க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ய்ப் ப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ிறிஸ்தோரே எல்ல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ரிப்போமாக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நாதி பிதாவின்  வார்த்தையான கிறிஸ்தே!  நீர் மாமிசமாகி இந்நாளிலே  ஜென்மித்தீர் என்று  உம்மை ஸ்தோத்திரிப்போம்  நமஸ்கரிப்போமாக (3)  கர்த்தாவை          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்ந்து ப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பெத்லெகேம் ஊருக்கு வார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ின் ராஜ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ாய்ப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ரிப்போமாக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த்துவ ராஜா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2026-09-08T12:21:02Z</dcterms:created>
  <dcterms:modified xsi:type="dcterms:W3CDTF">2026-09-08T12:21:02Z</dcterms:modified>
  <dc:title>துதிப் பாடல்கள் : 1080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