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ித்தோர் உயிர்த்தெழாவிட்டால், கிறிஸ்துவும் எழுந்த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ான் உங்களுக்குப் பிரசங்கித்த சுவிசேஷத்தை மறுபடியும் உங்களுக்குத் தெரியப்படுத்துகிறேன்; நீங்களும் அதை ஏற்றுக்கொண்டு, அதிலே நிலைத்திருக்கிறீர்கள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வுக்குள் நித்திரையடைந்தவர்களும் கெட்டிருப்பா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க்கம்பண்ணப்பட்டு, வேதவாக்கியங்களின்படி மூன்றாம் நாளில் உயிர்த்தெழு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ோ மரித்தோரிலிருந்து, நித்திரையடைந்தவர்களில் முதற்பலனா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பாவுக்கும், பின்பு பன்னிருவருக்கும் தரிசனமா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பாவுக்கும், பின்பு பன்னிருவருக்கும் தரிசனமா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ால் மரணம் உண்டானபடியால், மனுஷனால் மரித்தோரின் உயிர்த்தெழுதலும் உ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ாமுக்குள் எல்லாரும் மரிக்கிறதுபோல, கிறிஸ்துவுக்குள் எல்லாரும் உயிர்ப்பிக்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ாக்கோபுக்கும், அதன்பின்பு அப்போஸ்தலரெல்லாருக்கும் தரிசனமா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பின்பு, அகாலப்பிறவிபோன்ற எனக்கும் தரிசனமா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ச் சத்துருக்களையும் தமது பாதத்திற்குக் கீழாக்கிப்போடும்வரைக்கும், அவர் ஆளுகைசெய்யவேண்டிய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ாகிலும் அவர்களாகிலும் இப்படியே பிரசங்கித்து வருகிறோம், நீங்களும் இப்படியே விசுவாசித்திருக்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கரிக்கப்படுங் கடைசிச் சத்துரு மரண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ித்தோரின் உயிர்த்தெழுதல் இல்லாவிட்டால் கிறிஸ்துவும் எழுந்திருக்கவில்லை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எழுந்திருக்கவில்லையென்றால், எங்கள் பிரசங்கமும் விருதா, உங்கள் விசுவாசமும் விருதா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எழுந்திருக்கவில்லையென்றால், எங்கள் பிரசங்கமும் விருதா, உங்கள் விசுவாசமும் விருதா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ும் ஏன் எந்நேரமும் நாசமோசத்திற்கு ஏதுவாயிருக்கிறோம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ம்போகாதிருங்கள்; ஆகாத சம்பாஷணைகள் நல்லொழுக்கங்களைக் கெட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, மரித்தோர் எப்படி எழுந்திருப்பார்கள், எப்படிப்பட்ட சரீரத்தோடே வருவார்களென்று ஒருவன் சொல்வானாகி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ுத்தியீனனே, நீ விதைக்கிற விதை செத்தாலொழிய உயிர்க்கமாட்டாத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தேவன் தமது சித்தத்தின்படியே மேனியைக் கொடுக்கிறார்; விதை வகைகள் ஒவ்வொன்றிற்கும் அததற்கேற்ற மேனியையே கொடுக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ரித்தோரின் உயிர்த்தெழுதலும் அப்படியே இருக்கும். அழிவுள்ளதாய் விதைக்கப்படும், அழிவில்லாததாய் எழுந்திருக்கும்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ிலும் ஆவிக்குரிய சரீரம் முந்தினதல்ல, ஜென்மசரீரமே முந்தினது; ஆவிக்குரிய சரீரம் பிந்தின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ுந்தின மனுஷன் பூமியிலிருந்துண்டான மண்ணானவன்; இரண்டாம் மனுஷன் வானத்திலிருந்து வந்த கர்த்த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ண்ணானவன் எப்படிப்பட்டவனோ மண்ணானவர்களும் அப்படிப்பட்டவர்களே; வானத்துக்குரியவர் எப்படிப்பட்டவரோ, வானத்துக்குரியவர்களும் அப்படிப்பட்டவர்களே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ேலும் மண்ணானவனுடைய சாயலை நாம் அணிந்திருக்கிறதுபோல, வானவருடைய சாயலையும் அணிந்துகொள்வோ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ஒரு இரகசியத்தை உங்களுக்கு அறிவிக்கிறேன்; நாமெல்லாரும் நித்திரையடைவதில்லை; ஆகிலும் கடைசி எக்காளம் தொனிக்கும்போது, ஒரு நிமிஷத்திலே, ஒரு இமைப்பொழுதிலே, நாமெல்லாரும் மறுரூபமாக்கப்படுவோ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ழிவுள்ளதாகிய இது அழியாமையையும், சாவுக்கேதுவாகிய இது சாவாமையையும் தரித்துக்கொள்ளவேண்ட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ரணமே! உன் கூர் எங்கே? பாதாளமே! உன் ஜெயம் எங்கே?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ணத்தின் கூர் பாவம், பாவத்தின் பெலன் நியாயப்பிரமாண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ம்முடைய கர்த்தராகிய இயேசுகிறிஸ்துவினாலே நமக்கு ஜெயங்கொடுக்கிற தேவனுக்கு ஸ்தோத்திர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രിച്ചവർ ഉയിർക്കുന്നില്ല എങ്കിൽ ക്രിസ്തുവും ഉയിർത്ത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്രിസ്തു ഉയിർത്തിട്ടില്ല എങ്കിൽ നിങ്ങളുടെ വിശ്വാസം വ്യർത്ഥമത്രേ; നിങ്ങൾ ഇന്ന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ങ്ങളിൽ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സഹോദരന്മാരേ, ഞാൻ നിങ്ങളോടു സുവിശേഷിച്ചതും നിങ്ങൾക്കു ലഭിച്ചതും നിങ്ങൾ നില്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വിശ്വസിച്ചതും വൃഥാവല്ലെന്നു വരികിൽ നിങ്ങൾ രക്ഷിക്കപ്പെടുന്നതുമായ സുവിശേഷ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ണ്ടാൽ ഞാൻ ഇന്നവിധം നിങ്ങളോടു സുവിശേഷിച്ചിരിക്കുന്നു എന്നു നിങ്ങളെ ഓർ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്രിസ്തുവിൽ നിദ്രകൊണ്ടവരും നശി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്രിസ്തു നമ്മുടെ പാപങ്ങൾക്കു വേണ്ടി തിരുവെഴുത്തുകളിൻ പ്രകാരം മരിച്ചു അടക്ക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ാം ഈ ആയുസ്സിൽ മാത്രം ക്രിസ്തുവിൽ പ്രത്യാശ വെച്ചിരിക്കുന്നു എങ്കിൽ സകല മനുഷ്യര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ിഷ്ടന്മാര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ിരുവെഴുത്തുകളിൻ പ്രകാരം മൂന്നാംനാൾ ഉയിർത്തെഴുന്നേറ്റു കേഫാവ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ക്രിസ്തു നിദ്രകൊണ്ടവരിൽ ആദ്യഫലമായി മരിച്ചവരുടെ ഇടയിൽനിന്നു ഉയിർ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പന്തിരുവർക്കും പ്രത്യക്ഷനായി എന്നിങ്ങനെ ഞാൻ ഗ്രഹിച്ചതു തന്നേ നിങ്ങൾക്കു ആദ്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ത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ുഷ്യൻ മൂലം മരണം ഉണ്ടാകയാൽ മരിച്ചവരുടെ പുനരുത്ഥാനവും മനുഷ്യൻ മൂല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ന്തരം അവൻ അഞ്ഞൂറ്റിൽ അധികം സഹോദരന്മാർക്കു ഒരുമിച്ചു പ്രത്യക്ഷനായി; അവർ മിക്കപേരും ഇന്നു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ോടിരിക്കുന്നു; ചിലരോ നിദ്രപ്രാ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ദാമിൽ എല്ലാവരും മരിക്കുന്നതുപോലെ ക്രിസ്തുവിൽ എല്ലാവരും ജീവ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നന്തരം അവൻ യാക്കോബിന്നും പിന്നെ അപ്പൊസ്തലന്മാർക്കു എല്ലാവർക്കും പ്രത്യക്ഷ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ഓരോരുത്തനും താന്താന്റെ നിരയിലത്രേ; ആദ്യഫലം ക്രിസ്തു; പിന്നെ ക്രിസ്തുവിന്നുള്ളവർ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വിങ്ക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ല്ലാവർക്കും ഒടുവിൽ അകാലപ്രജപോലെയുള്ള എനിക്കും പ്രത്യക്ഷന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അപ്പൊസ്തലന്മാരിൽ ഏറ്റവും ചെറിയവനല്ലോ; ദൈവസഭയെ ഉപദ്രവിച്ചതിനാൽ അപ്പൊസ്തലൻ എന്ന പേര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നു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ിന്നെ അവസാനം; അന്നു അവൻ എല്ലാവാഴ്ചെക്കും അധികാരത്തിന്നും ശക്തിക്കും നീക്കം വരുത്തീട്ടു രാജ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ായ ദൈവത്തെ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ങ്കിലും ഞാൻ ആകുന്നതു ദൈവകൃപയാൽ ആകുന്നു; എന്നോടുള്ള അവന്റെ കൃപ വ്യർത്ഥമായത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ല്ലാവരെക്കാളും ഞാൻ അത്യന്തം അദ്ധ്വാനിച്ചിരിക്കുന്നു; എന്നാൽ ഞാനല്ല എന്നോടുകൂട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കൃപയ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സകലശത്രുക്കളെയും കാൽക്കീഴാക്കുവോളം വാഴ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നാകട്ടെ അവരാകട്ടെ ഇവ്വണ്ണം ഞങ്ങൾ പ്രസംഗിക്കുന്നു; ഇവ്വണ്ണം നിങ്ങൾ വിശ്വസ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ഒടുക്കത്തെ ശത്രുവായിട്ടു മരണം നീ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്രിസ്തു മരിച്ചിട്ടു ഉയിർത്തെഴുന്നേറ്റു എന്നു പ്രസംഗിച്ചുവരുന്ന അവസ്ഥെക്കു മരിച്ച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നരുത്ഥാനം ഇല്ല എന്നു നിങ്ങളിൽ ചിലർ പറയുന്നതു എ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സകലത്തെയും അവന്റെ കാൽക്കീഴാക്കിയിരിക്കുന്നു എന്നുണ്ടല്ലോ; സകലവും അവന്നു കീഴ്പെട്ട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ാൽ സകലത്തെയും കീഴാക്കിക്കൊടുത്തവൻ ഒഴികെയത്രേ എന്നു സ്പഷ്ട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രിച്ചവരുടെ പുനരുത്ഥാനം ഇല്ല എങ്കിൽ ക്രിസ്തുവും ഉയിർത്തെഴുന്നേറ്റിട്ട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നാൽ അവന്നു സകലവും കീഴ്പെട്ടുവന്നശേഷം ദൈവം സകലത്തിലും സകലവും ആകേണ്ടതിന്നു പുത്രൻ താനും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ിക്കു കീഴാക്കിക്കൊടുത്തവന്നു കീഴ്പെട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ല്ല, മരിച്ചവർക്കു വേണ്ടി സ്നാനം ഏല്ക്കുന്നവർ എന്തു ചെയ്യും? മരിച്ചവർ കേവ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ിർക്കുന്നില്ലെങ്കിൽ അവർക്കുവേണ്ടി സ്നാനം ഏല്ക്ക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്രിസ്തു ഉയിർത്തെഴുന്നേറ്റിട്ടില്ലെങ്കിൽ ഞങ്ങളുടെ പ്രസംഗം വ്യർത്ഥം; നിങ്ങളുടെ വിശ്വാ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ർത്ഥ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രിച്ചവർ ഉയിർക്കുന്നില്ല എന്നു വരികിൽ ദൈവം ഉയിർപ്പിച്ചിട്ടില്ലാത്ത ക്രിസ്തുവിനെ അവൻ ഉയിർപ്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ദൈവത്തിന്നു വിരോധമായി സാക്ഷ്യം പറകയാൽ ഞങ്ങൾ ദൈവത്തിന്നു കള്ളസ്സാക്ഷികൾ എന്ന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ഞങ്ങളും നാഴികതോറും പ്രാണഭയത്തിൽ ആക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സഹോദരന്മാരേ, നമ്മുടെ കർത്താവായ ക്രിസ്തുയേശുവിങ്കൽ എനിക്കു നിങ്ങളിലുള്ള പ്രശംസയാണ ഞാൻ ദിവസേ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ാൻ എഫെസൊസിൽവെച്ചു മൃഗയുദ്ധം ചെയ്തതു വെറും മാനുഷം എന്നുവരികിൽ എനിക്കു എന്തു പ്രയോജനം? മരിച്ച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ിർക്കുന്നില്ലെങ്കിൽ നാം തിന്നുക, കുടിക്ക, നാളെ ചാ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വഞ്ചിക്കപ്പെടരുതു, “ദുർഭാഷണത്താൽ സദാചാരം കെട്ടുപോകുന്ന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ീതിക്കു നിർമ്മദരായി ഉണരുവിൻ; പാപം ചെയ്യാതിരിപ്പിൻ; ചിലർക്കു ദൈവത്തെക്കുറിച്ചു പരിജ്ഞാന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ൾക്കു ലജ്ജെക്കായി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ക്ഷേ ഒരുവൻ; മരിച്ചവർ എങ്ങനെ ഉയിർക്കുന്നു എന്നും ഏതുവിധം ശരീരത്തോടെ വരുന്നു എന്നും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മൂഢാ, നീ വിതെക്കുന്നതു ചത്തില്ല എങ്കിൽ ജീവ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നീ വിതെക്കുന്നതോ ഉണ്ടാകുവാനുള്ള ശരീരമല്ല, കോതമ്പിന്റെയോ മറ്റു വല്ലതിന്റെയോ വെറും മണിയ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തെക്ക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ദൈവമോ തന്റെ ഇഷ്ടംപോലെ അതിന്നു ഒരു ശരീരവും ഓരോ വിത്തിന്നു അതതിന്റെ ശരീരവും 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സകല മാംസവും ഒരുപോലെയുള്ള മാംസമല്ല; മനുഷ്യരുടെ മാംസം വേറെ, കന്നുകാലികളുടെ മാംസം വേറെ, പക്ഷ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ംസം വേറെ, മത്സ്യങ്ങളുടെ മാംസവും വേറ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സ്വർഗ്ഗീയ ശരീരങ്ങളും ഭൌമശരീരങ്ങളും ഉണ്ടു; സ്വർഗ്ഗീയശരീരങ്ങളുടെ തേജസ്സു വേറെ, ഭൌമ ശരീര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ജസ്സു വേറ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സൂര്യന്റെ തേജസ്സു വേറെ, ചന്ദ്രന്റെ തേജസ്സു വേറെ, നക്ഷത്രങ്ങളുടെ തേജസ്സു വേറെ; നക്ഷത്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ക്ഷത്രവും തമ്മിൽ തേജസ്സുകൊണ്ടു ഭേദം ഉ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മരിച്ചവരുടെ പുനരുത്ഥാനവും അവ്വണ്ണം തന്നേ. ദ്രവത്വത്തിൽ വിതെക്കപ്പെടു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ദ്രവത്വത്തിൽ ഉയിർക്കുന്നു; അപമാനത്തിൽ വിതെക്കപ്പെടുന്നു, തേജസ്സിൽ ഉയിർക്കുന്നു; ബലഹീനത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തെക്കപ്പെടുന്നു, ശക്തിയിൽ ഉയിർ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പ്രാകൃതശരീരം വിതെക്കപ്പെടുന്നു, ആത്മികശരീരം ഉയിർക്കുന്നു; പ്രാകൃതശരീരം ഉണ്ടെങ്കിൽ ആത്മിക ശരീ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ഒന്നാം മനുഷ്യനായ ആദാം ജീവനുള്ള ദേഹിയായിത്തീർന്നു എന്നു എഴുതിയുമിരിക്കുന്നുവല്ലോ, ഒടുക്കത്തെ ആദ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പ്പിക്കുന്ന ആത്മ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എന്നാൽ ആത്മികമല്ല പ്രാകൃതമത്രേ ഒന്നാമത്തേതു; ആത്മികം പിന്നത്തേതിൽ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ഒന്നാം മനുഷ്യൻ ഭൂമിയിൽനിന്നു മണ്ണുകൊണ്ടുള്ളവൻ; രണ്ടാം മനുഷ്യൻ സ്വർഗ്ഗത്തിൽനിന്നുള്ള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മണ്ണുകൊണ്ടുള്ളവനെപ്പോലെ മണ്ണുകൊണ്ടുള്ളവരും സ്വർഗ്ഗീയനെപ്പോലെ സ്വർഗ്ഗീയന്മാരും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നാം മണ്ണുകൊണ്ടുള്ളവന്റെ പ്രതിമ ധരിച്ചതുപോലെ സ്വർഗ്ഗീയന്റെ പ്രതിമയും ധ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സഹോദരന്മാരേ, മാംസരക്തങ്ങൾക്കു ദൈവരാജ്യത്തെ അവകാശമാക്കുവാൻ കഴികയില്ല, ദ്രവത്വം അദ്രവത്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മാക്കുകയുമില്ല എന്നു ഞാ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ഞാൻ ഒരു മർമ്മം നിങ്ങളോടു പറയാ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നാം എല്ലാവരും നിദ്രകൊള്ളുകയില്ല; എന്നാൽ അന്ത്യകാഹളനാദത്തിങ്കൽ പെട്ടെന്നു കണ്ണിമെക്കുന്നിടയിൽ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 രൂപാന്തരപ്പെടും. കാഹളം ധ്വനിക്കും, മരിച്ചവർ അക്ഷയരായി ഉയിർക്കുകയും നാം രൂപാന്തരപ്പെ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ഈ ദ്രവത്വമുള്ളതു അദ്രവത്വത്തെയും ഈ മർത്യമായതു അമർത്യത്വത്തെയും ധ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ഈ ദ്രവത്വമുള്ളതു അദ്രവത്വത്തെയും ഈ മർത്യമായതു അമർത്യത്വത്തെയും ധരിക്കുമ്പോൾ “മരണം നീങ്ങി ജ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ു” എന്നു എഴുതിയ വചനം നിവൃത്തി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ഹേ മരണമേ, നിന്റെ ജയം എവിടെ? ഹേ മരണമേ, നിന്റെ വിഷമുള്ളു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മരണത്തിന്റെ വിഷമുള്ളു പാപം; പാപത്തിന്റെ ശക്തിയോ ന്യായപ്രമാ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നമ്മുടെ കർത്താവായ യേശുക്രിസ്തു മുഖാന്തരം നമുക്കു ജയം നല്കുന്ന ദൈവത്തിന്നു സ്തോ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ആകയാൽ എന്റെ പ്രിയ സഹോദരന്മാരേ, നിങ്ങൾ ഉറപ്പുള്ളവരും കുലുങ്ങാത്തവരും നിങ്ങളുടെ പ്രയത്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ൽ വ്യർത്ഥമല്ല എന്നു അറിഞ്ഞിരിക്കയാൽ കർത്താവിന്റെ വേലയിൽ എപ്പോഴും വർദ്ധിച്ചുവരുന്ന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2026-10-21T06:23:32Z</dcterms:created>
  <dcterms:modified xsi:type="dcterms:W3CDTF">2026-10-21T06:23:32Z</dcterms:modified>
  <dc:title>1 കൊരിന്ത്യർ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