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பிரதானமாய்ச் சொல்லுகிற புத்தியென்னவெனில், எல்லா மனுஷருக்காகவும் விண்ணப்பங்களையும் ஜெபங்களையும் வேண்டுதல்களையும் ஸ்தோத்திரங்களையும் பண்ணவேண்ட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பிரதானமாய்ச் சொல்லுகிற புத்தியென்னவெனில், எல்லா மனுஷருக்காகவும் விண்ணப்பங்களையும் ஜெபங்களையும் வேண்டுதல்களையும் ஸ்தோத்திரங்களையும் பண்ணவேண்ட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ப் பக்தியோடும் நல்லொழுக்கத்தோடும் கலகமில்லாமல் அமைதலுள்ள ஜீவனம்பண்ணும்படிக்கு, ராஜாக்களுக்காகவும், அதிகாரமுள்ள யாவருக்காகவும் அப்படியே செய்ய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ப் பக்தியோடும் நல்லொழுக்கத்தோடும் கலகமில்லாமல் அமைதலுள்ள ஜீவனம்பண்ணும்படிக்கு, ராஜாக்களுக்காகவும், அதிகாரமுள்ள யாவருக்காகவும் அப்படியே செய்ய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இரட்சகராகிய தேவனுக்குமுன்பாக அது நன்மையும் பிரியம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 மனுஷரும் இரட்சிக்கப்படவும், சத்தியத்தை அறிகிற அறிவை அடையவும், அவர் சித்தமுள்ளவராய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ருவரே தேவனுக்கும் மனுஷருக்கும் மத்தியஸ்தரும் ஒருவ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ையும் மீட்கும் பொருளாகத் தம்மை ஒப்புக்கொடுத்த மனுஷனாகிய கிறிஸ்து இயேசு அவரே; இதற்குரியசாட்சி ஏற்ற காலங்களில் விளங்கிவர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ற்காகவே நான் பிரசங்கியாகவும், அப்போஸ்தலனாகவும், புறஜாதிகளுக்கு விசுவாசத்தையும் சத்தியத்தையும் விளங்கப்பண்ணுகிற போதகனாகவும் நியமிக்கப்பட்டிருக்கிறேன்; நான் பொய் சொல்லாமல் கிறிஸ்துவுக்குள் உண்மையை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ற்காகவே நான் பிரசங்கியாகவும், அப்போஸ்தலனாகவும், புறஜாதிகளுக்கு விசுவாசத்தையும் சத்தியத்தையும் விளங்கப்பண்ணுகிற போதகனாகவும் நியமிக்கப்பட்டிருக்கிறேன்; நான் பொய் சொல்லாமல் கிறிஸ்துவுக்குள் உண்மையை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புருஷர்கள் கோபமும் தர்க்கமுமில்லாமல் பரிசுத்தமான கைகளை உயர்த்தி, எல்லா இடங்களிலேயும் ஜெபம்பண்ணவேண்டுமென்று விரும்ப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 வஸ்திரத்தினாலாவது தங்களை அலங்கரியாம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 வஸ்திரத்தினாலாவது தங்களை அலங்கரியாம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ுதியான வஸ்திரத்தினாலும், நாணத்தினாலும், தெளிந்த புத்தியினாலும், தேவபக்தியுள்ளவர்களென்று சொல்லிக்கொள்ளுகிற ஸ்திரீகளுக்கு ஏற்றபடியே நற்கிரியைகளினாலும், தங்களை அலங்கரி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ஸ்திரீயானவள் எல்லாவற்றிலும் அடக்கமுடையவளாயிருந்து, அமைதலோடு கற்றுக்கொள்ளக்கடவ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பதேசம்பண்ணவும், புருஷன்மேல் அதிகாரஞ்செலுத்தவும், ஸ்திரீயானவளுக்கு நான் உத்தரவு கொடுக்கிறதில்லை; அவள் அமைதலாயி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த்தினாலெனில், முதவாவது ஆதாம் உருவாக்கப்பட்டான், பின்பு ஏவாள் உருவாக்கப்பட்ட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ஆதாம் வஞ்சிக்கப்படவில்லை, ஸ்திரீயானவளே வஞ்சிக்கப்பட்டு மீறுதலுக்கு உட்பட்ட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தெளிந்த புத்தியோடு விசுவாசத்திலும் அன்பிலும் பரிசுத்தத்திலும் நிலைகொண்டிருந்தால், பிள்ளைப்பேற்றினாலே இரட்சிக்கப்படுவ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தெளிந்த புத்தியோடு விசுவாசத்திலும் அன்பிலும் பரிசுத்தத்திலும் நிலைகொண்டிருந்தால், பிள்ளைப்பேற்றினாலே இரட்சிக்கப்படுவ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exhort therefore, that, first of all, supplications, prayers, intercessions, and giving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nks, be made for all me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kings, and for all that are in authority; that we may lead a quiet and peaceable life in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liness and hones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is is good and acceptable in the sight of God our Saviou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will have all men to be saved, and to come unto the knowledge of the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re is one God, and one mediator between God and men, the man Christ Jesu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gave himself a ransom for all, to be testified in due ti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Unto which I am ordained a preacher, and an apostle, (I speak the truth in Christ, and lie not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teacher of the Gentiles in faith and ver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therefore that men pray every where, lifting up holy hands, without wrath and doubt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like manner also, that women adorn themselves in modest apparel, with reverence and sobriet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with braided hair, or gold, or pearls, or costly arra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(which becomes women professing godliness) with good wor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the woman learn in silence with all subjec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I suffer not a woman to teach, nor to usurp authority over the man, but to be in sile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Adam was first formed, then E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dam was not deceived, but the woman being deceived was in the transgress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Notwithstanding she shall be saved in childbearing, if they continue in faith and lov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liness with sobrie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2026-10-21T09:36:51Z</dcterms:created>
  <dcterms:modified xsi:type="dcterms:W3CDTF">2026-10-21T09:36:51Z</dcterms:modified>
  <dc:title>1 Timothy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