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னை ஆராய்ந்து அறிந்திரு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உட்காருதலையும் என் எழுந்திருக்குதலையும் நீர் அறிந்திருக்கிறீர்; என் நினைவுகளைத் தூரத்திலிருந்து அறி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டந்தாலும் படுத்திருந்தாலும் என்னைச் சூழ்ந்திருக்கிறீர்; என் வழிகளெல்லாம் உமக்குத் தெர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ாவில் சொல் பிறவாததற்குமுன்னே, இதோ, கர்த்தாவே, அதையெல்லாம் நீர் அறிந்தி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ற்புறத்திலும் பிற்புறத்திலும் நீர் என்னை நெருக்கி, உமது கரத்தை என்மேல் வை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அறிவு எனக்கு மிகுந்த ஆச்சரியமும், எனக்கு எட்டாத உயர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ஆவிக்கு மறைவாக எங்கே போவேன்? உம்முடைய சமுகத்தை விட்டு எங்கே ஓடுவே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ற்கு ஏறினாலும் நீர் அங்கே இருக்கிறீர்; நான் பாதாளத்தில் படுக்கை போட்டாலும், நீர் அங்கேயும் இ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விடியற்காலத்துச் செட்டைகளை எடுத்து, சமுத்திரத்தின் கடையாந்தரங்களிலே போய்த் தங்கின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ங்கேயும் உமது கை என்னை நடத்தும், உமது வலதுகரம் என்னைப் பிட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் என்னை மூடிக்கொள்ளுமென்றாலும், இரவும் என்னைச் சுற்றி வெளிச்ச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 வெளிச்சமும் சரி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 வெளிச்சமும் சர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 உள்ளிந்திரியங்களைக் கைக்கொண்டிருக்கிறீர்; என் தாயின் கர்ப்பத்தில் என்னைக் காப்பாற்ற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உமது ஆலோசனைகள் எனக்கு எத்தனை அருமையானவைகள்; அவைகளின் தொகை எவ்வளவு அதிக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 இ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 இ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நீர் துன்மார்க்கனை அழித்தீரானால் நலமாயிருக்கும்; இரத்தப்பிரியரே, நீங்கள் என்னைவிட்டு அகன்றுபோ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ம்மைக் குறித்துத் துன்மார்க்கமாய்ப் பேசுகிறார்கள்; உம்முடைய சத்துருக்கள் உமது நாமத்தை வீணாய் வழங்க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 அருவருக்காமலும் இருப்பேன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 அருவருக்காமலும் இருப்பேன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ழுப்பகையாய் அவர்களைப் பகைக்கிறேன்; அவர்களை எனக்குப் பகைஞராக எண்ண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 என்னை ஆராய்ந்து, என் இருதயத்தை அறிந்துகொள்ளும், என்னைச் சோதித்து, என் சிந்தனைகளை அறிந்துகொள்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தனை உண்டாக்கும் வழி என்னிடத்தில் உண்டோ என்று பார்த்து நித்திய வழியிலே என்னை நட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వు నన్ను పరిశోధించి తెలిసికొని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కూర్చుండుట నేను లేచుట నీకు తెలియును నాకు తలంపు పుట్టకమునుపే నీవు నా మనస్సు గ్రహిం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నడకను నా పడకను నీవు పరిశీలన చేసియున్నావు, నా చర్యలన్నిటిని నీవు బాగుగా తెలిసికొన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మాట నా నాలుకకు రాకమునుపే అది నీకు పూర్తిగా తెలి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ెనుకను ముందును నీవు నన్ను ఆవరించియున్నావు నీ చేయి నామీద ఉ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ట్టి తెలివి నాకు మించినది అది అగోచరము అది నాకంద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ఆత్మయొద్దనుండి నేనెక్కడికి పోవుదును? నీ సన్నిధినుండి నేనెక్కడికి పారిపోవు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ఆకాశమునకెక్కినను నీవు అక్కడను ఉన్నావు నేను పాతాళమందు పండుకొనినను నీవు అక్కడను ఉ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వేకువ రెక్కలు కట్టుకొని సముద్ర దిగంతములలో నివసించ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క్కడను నీ చేయి నన్ను నడిపించును నీ కుడిచేయి నన్ను పట్ట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అంధకారము నన్ను మరుగుచేయును నాకు కలుగు వెలుగు రాత్రివలె ఉండును అని నేనను కొన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చీకటియైనను నీకు చీకటి కాకపోవును రాత్రి పగటివలె నీకు వెలుగుగా ఉండును చీకటియు వెలుగు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కరీతిగా ఉ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అంతరింద్రియములను నీవే కలుగజేసితివి నా తల్లి గర్భమందు నన్ను నిర్మించినవాడవు 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నన్ను కలుగజేసిన విధము చూడగా భయమును ఆశ్చర్యమును నాకు పుట్టుచున్నవి అందునుబట్టి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ులు చెల్లించు చున్నాను నీ కార్యములు ఆశ్చర్యకరములు. ఆ సంగతి నాకు బాగుగా తెలి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రహస్యమందు పుట్టిననాడు భూమియొక్క అగాధస్థలములలో విచిత్రముగా నిర్మింపబడిననాడ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నయెముకలును నీకు మరుగై యుండ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పిండమునై యుండగా నీ కన్నులు నన్ను చూచెను నియమింపబడిన దినములలో ఒకటైన కాకమునుపే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న్నియు నీ గ్రంథములో లిఖితము 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ా, నీ తలంపులు నా కెంత ప్రియమైనవి వాటి మొత్తమెంత గొప్ప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టిని లెక్కించెద ననుకొంటినా అవి యిసుక కంటెను లెక్కకు ఎక్కువై యున్నవి నేను మేల్కొంటినా యిం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యొద్దనే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ేవా,నీవు భక్తిహీనులను నిశ్చయముగా సంహరించెదవు నరహంతకులారా, నాయొద్దనుండి తొలగిపో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దురాలోచనతో నిన్నుగూర్చి పలుకుదురు మోసపుచ్చుటకై నీ నామమునుబట్టి ప్రమాణ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, నిన్ను ద్వేషించువారిని నేనును ద్వేషించు చున్నాను గదా? నీ మీద లేచువారి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సహ్యించుకొనుచున్నా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యందు నాకు పూర్ణద్వేషము కలదు వారిని నాకు శత్రువులనుగా భావించుకొన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వా, నన్ను పరిశోధించి నా హృదయమును తెలిసి కొనుము నన్ను పరీక్షించి నా ఆలోచనలను తెలిసికొ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కాయాసకరమైన మార్గము నాయందున్న దేమో చూడుము నిత్యమార్గమున నన్ను న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2026-10-20T07:34:43Z</dcterms:created>
  <dcterms:modified xsi:type="dcterms:W3CDTF">2026-10-20T07:34:43Z</dcterms:modified>
  <dc:title>కీర్తనలు : 139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