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டி நான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சொல்லி நான் துதிப்பேன் -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ம் சிந்தி மீட்ட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ம் நிறை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ித்து அணை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நாயக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ாதம் அமர்ந்த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யாமல் முத்தம் செய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விட்டு எடுபட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 பங்கு நீர்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கையில் எடுத்துக் கொள்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வே வைத்துக் கொள்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ையான சேற்றின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 எடுத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நாமம் உயிர்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ிருப்பம் செய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2026-10-24T21:04:35Z</dcterms:created>
  <dcterms:modified xsi:type="dcterms:W3CDTF">2026-10-24T21:04:35Z</dcterms:modified>
  <dc:title>துதிப் பாடல்கள் : 843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