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6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frce and wild the storm is raging 
Round a helpless bark ; 
On to doom 'tis swiftly driving, 
O'er the waters dark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y ! . . behold the Sa - viour ! . 
Joy ! . . the message hear ! . . 
I'll stand by until the morning ; 
I've come to save you ; do not fear !  
Yes,  I'll stand by until the morning ; 
I've come to save you ; do not fear ! 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ary, helpless, hopeless seamen, 
Fainting on the deck, 
With what joy they hail their saviour, 
As he hails the wreck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 a wild and stormy ocean, 
Sinking 'neath the wave, 
Souls that perish, heed the message ! — 
Christ has come to sav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Daring death thy soul to rescue, 
He in love has come ; 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ave the wreck ! and in Him trusting, 
Thou shalt reach thy ho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2026-10-21T02:36:06Z</dcterms:created>
  <dcterms:modified xsi:type="dcterms:W3CDTF">2026-10-21T02:36:06Z</dcterms:modified>
  <dc:title>Hymn : 1065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