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் எகிப்து தேசமெங்கும் முன்னும் பின்னும் ஒருக்காலும் உண்டாகாத பெரிய கூக்குரல் உ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ಅದ್ಭುತ ಗಳನ್ನೆಲ್ಲಾ ಮೋಶೆ ಆರೋನರು ಫರೋಹನ ಮುಂದೆ ಮಾಡಿದರು. ಆದರೆ ಕರ್ತನು ಫರೋಹನ ಹೃದಯ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ಠಿಣಮಾಡಿದ್ದರಿಂದ ಅವನು ಇಸ್ರಾಯೇಲ್‌ ಮಕ್ಕಳನ್ನು ತನ್ನ ದೇಶದೊಳಗಿಂದ ಕಳುಹ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ಕರ್ತನು ಮೋಶೆಗೆ--ಇನ್ನೊಂದು ಬಾಧೆಯನ್ನು ಫರೋಹನ ಮೇಲೆಯೂ ಐಗುಪ್ತದ ಮೇಲೆಯೂ ಬರಮಾಡುವೆನು. ಅದಾದ ಮೇಲ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ಳುಹಿಸುವನು; ಇಲ್ಲಿಂದ ನಿಮ್ಮನ್ನು ನಿಶ್ಚಯವಾಗಿ ಬಲವಂತದಿಂದ ಎಲ್ಲವನ್ನೂ ಕಳುಹಿ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ತಿಯೊಬ್ಬನು ತನ್ನ ನೆರೆಯವ ನಿಂದಲೂ ಪ್ರತಿ ಸ್ತ್ರೀಯು ತನ್ನ ನೆರೆಯವಳಿಂದಲೂ ಬೆಳ್ಳಿ ಬಂಗಾರದ ಒಡವೆಗಳನ್ನು ಕೊ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ಕೇಳ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ಕರ್ತನು ಐಗುಪ್ತ್ಯರ ದೃಷ್ಟಿಯಲ್ಲಿ ಜನರಿಗೆ ದಯೆದೊರಕುವಂತೆ ಮಾಡಿದನು. ಆ ಮನುಷ್ಯನಾದ ಮೋಶ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ಲ್ಲಿಯೂ ಫರೋಹನ ಸೇವಕರ ದೃಷ್ಟಿಯಲ್ಲಿಯೂ ಜನರ ದೃಷ್ಟಿಯಲ್ಲಿಯೂ ಬಹು ದೊಡ್ಡ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ಮೋಶೆಯು ಫರೋಹನಿಗೆ--ಕರ್ತನು ಹೀಗೆ ಹೇಳುತ್ತಾನೆ--ಸುಮಾರು ಮಧ್ಯರಾತ್ರಿಯಲ್ಲಿ ನಾನು ಐಗುಪ್ತದ ಮಧ್ಯದಲ್ಲಿ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ಐಗುಪ್ತದೇಶದ ಚೊಚ್ಚಲ ಮಕ್ಕಳು ಅಂದರೆ ಸಿಂಹಾ ಸನದ ಮೇಲೆ ಕೂತಿರುವ ಫರೋಹನ ಚೊಚ್ಚಲ ಮಗನು ಮೊದಲುಗೊಂಡು ಬೀ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ಿನ ಹಿಂದೆ ಇರುವ ದಾಸಿಯ ಚೊಚ್ಚಲ ಮಗನ ವರೆಗೆ ಮತ್ತು ಪಶುಗಳಲ್ಲಿ ಚೊಚ್ಚಲಾದವುಗಳೆಲ್ಲವು ಸಾ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ಐಗುಪ್ತದೇಶದಲ್ಲೆಲ್ಲಾ ದೊಡ್ಡ ಗೋಳಾಟವಿರುವದು. ಇಂಥದ್ದು ಹಿಂದೆಯೂ ಇರಲಿಲ್ಲ, ಇನ್ನು ಮುಂದೆಯ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ಕರ್ತನು ಐಗುಪ್ತ್ಯರಿಗೂ ಇಸ್ರಾಯೇಲ್ಯರಿಗೂ ಮಧ್ಯದಲ್ಲಿಟ್ಟಿರುವ ವ್ಯತ್ಯಾಸವನ್ನು ನೀವು ತಿಳಿದುಕೊಳ್ಳ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ೆಲ್ಲರ ಮೇಲೆ ಮನುಷ್ಯರು ಮೊದಲುಗೊಂಡು ಪಶುಗಳ ವರೆಗೆ ಒಂದು ನಾಯಿಯಾದರೂ ತನ್ನ ನಾಲಿಗ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ಾ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ನಿನ್ನ ದಾಸರಾದ ಇವರೆಲ್ಲರೂ ನನ್ನ ಬಳಿಗೆ ಬಂದು ನನಗೆ ಅಡ್ಡಬಿದ್ದು ನನಗೆ--ನೀನೂ ನಿನ್ನನ್ನು ಹಿಂಬಾಲ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ೆಲ್ಲರೂ ಹೊರಗೆ ಹೋಗಿರಿ ಎಂದು ಹೇಳುವರು. ತರುವಾಯ ನಾನು ಹೊರಗೆ ಹೋಗುವೆನು ಎಂದು ಹೇಳಿ ಮೋಶೆಯು ಕೋಪಾವೇಶವುಳ್ಳವ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ರೋಹನ ಬಳಿಯಿಂದ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ಕರ್ತನು ಮೋಶೆಗೆ--ನನ್ನ ಅದ್ಭುತಗಳು ಐಗುಪ್ತದೇಶದಲ್ಲಿ ಹೆಚ್ಚಾಗುವಂತೆ ಫರೋಹನು ನಿಮ್ಮ ಮಾತನ್ನು ಕೇಳ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2026-10-21T06:12:03Z</dcterms:created>
  <dcterms:modified xsi:type="dcterms:W3CDTF">2026-10-21T06:12:03Z</dcterms:modified>
  <dc:title>ವಿಮೋಚನಾಕಾಂಡ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