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க்காய் தொண்டு செய்த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கமாய் எழும்பிடுவீர் ச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சமிந் நானிலத்தில் வர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மக்கு முன் வைத்த மகிமை எண்ண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ராமல் பாடு சகித்தவர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யே நாம் ஓட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யே காப்பாரே கடைசிவரை – ஏசுவு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த்தில் மா ஜனம் அழிகிற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த்தின் இரட்சிப்பைக் கருதியே ந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ள்ளிரவோ நடுப்பகல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ருங்குண்ட ஆவியில் ஜெபித்திடுவோம்- ஏசுவு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ேதுரு பவுலும் ஸ்தேவா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ரத்தசாட்சியாய் மரித்தது போ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றப்படுவோம் ஏசுவு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முனையில் ஜீவன் வைத்திடவே – ஏசுவு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ருவரும் கிரியை செய்ய இயல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ண்ட இராக்காலம் எதிர்படுமு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கோபித்து எழும்ப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சத்தியம் சாற்றிடவே – ஏசுவு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ேகத்தில் ஏசுதான் தோன்றிடும் நா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கத்தில் நெருங்கிடும் காலமி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த்தை காத்துக் கொண்ட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ுக்காய் கடும் சேவை செய்வோம் – ஏசுவுக்காய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2026-10-31T14:59:45Z</dcterms:created>
  <dcterms:modified xsi:type="dcterms:W3CDTF">2026-10-31T14:59:45Z</dcterms:modified>
  <dc:title>துதிப் பாடல்கள் : 506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