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s of Jeremiah the son of Hilkiah, of the priests that were in Anathoth in the land of Benjami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s of Jeremiah the son of Hilkiah, of the priests that were in Anathoth in the land of Benjami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whom the word of the LORD came in the days of Josiah the son of Amon king of Judah, in the thirteenth year of his reig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whom the word of the LORD came in the days of Josiah the son of Amon king of Judah, in the thirteenth year of his reig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t came also in the days of Jehoiakim the son of Josiah king of Judah, unto the end of the eleventh year of Zedekiah the son of Josiah king of Judah, unto the carrying away of Jerusalem captive in the fifth mon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t came also in the days of Jehoiakim the son of Josiah king of Judah, unto the end of the eleventh year of Zedekiah the son of Josiah king of Judah, unto the carrying away of Jerusalem captive in the fifth mon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t came also in the days of Jehoiakim the son of Josiah king of Judah, unto the end of the eleventh year of Zedekiah the son of Josiah king of Judah, unto the carrying away of Jerusalem captive in the fifth mon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word of the LORD came unto me, say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fore I formed you in the belly I knew you; and before you came forth out of the womb I sanctified you, and I ordained you a prophet unto the natio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fore I formed you in the belly I knew you; and before you came forth out of the womb I sanctified you, and I ordained you a prophet unto the natio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fore I formed you in the belly I knew you; and before you came forth out of the womb I sanctified you, and I ordained you a prophet unto the nation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said I, Ah, Lord GOD! behold, I cannot speak: for I am a chil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LORD said unto me, Say not, I am a child: for you shall go to all that I shall send you, and whatsoever I command you you shall speak.]]></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LORD said unto me, Say not, I am a child: for you shall go to all that I shall send you, and whatsoever I command you you shall speak.]]></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not afraid of their faces: for I am with you to deliver you, says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not afraid of their faces: for I am with you to deliver you, says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LORD put forth his hand, and touched my mouth. And the LORD said unto me, Behold, I have put my words in your mou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ee, I have this day set you over the nations and over the kingdoms, to root out, and to pull down, and to destroy, and to throw down, to build, and to plan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ee, I have this day set you over the nations and over the kingdoms, to root out, and to pull down, and to destroy, and to throw down, to build, and to plan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reover the word of the LORD came unto me, saying, Jeremiah, what see you? And I said, I see a rod of an almond tre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reover the word of the LORD came unto me, saying, Jeremiah, what see you? And I said, I see a rod of an almond tre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the LORD unto me, You have well seen: for I will hasten my word to perform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word of the LORD came unto me the second time, saying, What see you? And I said, I see a seething pot; and the face thereof is toward the nor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word of the LORD came unto me the second time, saying, What see you? And I said, I see a seething pot; and the face thereof is toward the no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e LORD said unto me, Out of the north an evil shall break forth upon all the inhabitants of the l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lo, I will call all the families of the kingdoms of the north, says the LORD; and they shall come, and they shall set every one his throne at the entering of the gates of Jerusalem, and against all the walls thereof round about, and against all the cities of Juda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lo, I will call all the families of the kingdoms of the north, says the LORD; and they shall come, and they shall set every one his throne at the entering of the gates of Jerusalem, and against all the walls thereof round about, and against all the cities of Jud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lo, I will call all the families of the kingdoms of the north, says the LORD; and they shall come, and they shall set every one his throne at the entering of the gates of Jerusalem, and against all the walls thereof round about, and against all the cities of Jud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utter my judgments against them concerning all their wickedness, who have forsaken me, and have burned incense unto other gods, and worshipped the works of their own hand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utter my judgments against them concerning all their wickedness, who have forsaken me, and have burned incense unto other gods, and worshipped the works of their own hand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 therefore gird up your loins, and arise, and speak unto them all that I command you: be not dismayed at their faces, lest I confound you before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 therefore gird up your loins, and arise, and speak unto them all that I command you: be not dismayed at their faces, lest I confound you before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 therefore gird up your loins, and arise, and speak unto them all that I command you: be not dismayed at their faces, lest I confound you before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behold, I have made you this day a defenced city, and an iron pillar, and brazen walls against the whole land, against the kings of Judah, against the princes thereof, against the priests thereof, and against the people of the lan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behold, I have made you this day a defenced city, and an iron pillar, and brazen walls against the whole land, against the kings of Judah, against the princes thereof, against the priests thereof, and against the people of the lan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behold, I have made you this day a defenced city, and an iron pillar, and brazen walls against the whole land, against the kings of Judah, against the princes thereof, against the priests thereof, and against the people of the lan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shall fight against you; but they shall not prevail against you; for I am with you, says the LORD, to deliver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shall fight against you; but they shall not prevail against you; for I am with you, says the LORD, to deliver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4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யமீன் தேசத்திலுள்ள ஆனதோத் ஊரிலிருந்த ஆசாரியர்களில் ஒருவனாகிய இல்க்கியாவி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வினுடைய வச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மோனுடைய குமாரனாகிய யோசியா என்கிற யூதாவுடைய ராஜாவின் நாட்களில், அவன் அரசாண்ட பதின்மூ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த்தில் இவனுக்குக் கர்த்தருடைய வார்த்தை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றம் யோசியாவின் குமாரனாகிய யோயாக்கீம் என்கிற யூதாவுடைய ராஜாவின் நாட்களிலும், யோ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சிதேக்கியா என்கிற யூதாவுடைய ராஜாவின் பதினோராம் வருஷத்து முடிவுமட்டாகவும், எருசலேம் ஊ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ம் மாதத்தில் சிறைப்பட்டுப்போகும்வரைக்கும் கர்த்தருடைய வார்த்தை அவனுக்கு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உன்னைத் தாயின் வயிற்றில் உருவாக்கு முன்னே உன்னை அறிந்தேன்; நீ கர்ப்ப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முன்னே நான் உன்னைப் பரிசுத்தம்பண்ணி, உன்னை ஜாதிகளுக்குத் தீர்க்கதரிசியாகக்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நான்: ஆ கர்த்தராகிய ஆண்டவரே, இதோ, நான் பேச அறியேன்; சிறுபிள்ளையாயி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னாலும் கர்த்தர் நான் சிறுபிள்ளையென்று நீ சொல்லாதே, நான் உன்னை அனுப்புகிற எல்லாரிடத்திலும்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நான் உனக்குக் கட்டளையிடுகிறவைகளையெல்லாம் நீ பேசு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 அவர்களுக்குப் பயப்படவேண்டாம்; உன்னைக் காக்கும்படிக்கு நான் உன்னுடனே இருக்கிறே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 தமது கரத்தை நீட்டி, என் வாயைத் தொட்டு: இதோ, என் வார்த்தைகளை உன் வாயிலே வை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 பிடுங்கவும், இடிக்கவும், அழிக்கவும், கவிழ்க்கவும், கட்டவும், நாட்டவும் உன்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றையதினம் ஜாதிகளின்மேலும் ராஜ்யங்களின்மேலும் ஏற்படுத்தினேன் என்று கர்த்தர் என்னுடனே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கர்த்தருடைய வார்த்தை எனக்கு உண்டாகி, அவர்: எரேமியாவே, நீ என்னத்தைக் காண்கிறா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வாதுமைமரத்தின் கிளையைக் காண்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கர்த்தர்: நீ கண்டது சரியே; என் வார்த்தையைத் தீவிரமாய் நிறைவேற்று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டைய வார்த்தை இரண்டாந்தரம் எனக்கு உண்டாகி, அவர் நீ காண்கிறது என்ன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கிற பானையைக் காண்கிறேன், அதின் வாய் வடக்கேயிருந்து நோக்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கர்த்தர் என்னை நோக்கி: வடக்கேயிருந்து தீங்கு தேசத்தினுடைய குடிகள் எல்லார்மேலும்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தோ, நான் வடதிசை ராஜ்யங்களின் வம்சங்களையெல்லாம் கூப்பிடு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ந்து அவனவன் தன் தன் சிங்காசனத்தை எருசலேமின் ஒலிமுகவாசல்களுக்கும், அதின் சுற்றுமதி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ற்கும் விரோதமாகவும், யூதா தேசத்து எல்லா பட்டணங்களுக்கும் விரோதமாகவும் 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என்னைவிட்டு அந்நிய தேவர்களுக்குத் தூபங்காட்டி, தங்கள் கைகளின் கிரியையைப் பணி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சகல தீமைகளினிமித்தமும் நான் என் நியாயத்தீர்ப்புகளை அவர்களுக்கு விரோதமாகக் 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யால் நீ உன் அரையைக் கட்டிக்கொண்டு நின்று, நான் உனக்குக் கட்டளையிடுகிறவை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ல்; நான் உன்னை அவர்களுக்கு முன்பாகக் கலங்கப்பண்ணாதபடிக்கு, நீ அவர்கள் முக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ஞ்சா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தோ, தேசமனைத்துக்கும், யூதாவின் ராஜாக்களுக்கும், அதின் பிரபுக்களுக்கு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க்கும், தேசத்தின் ஜனங்களுக்கும் எதிராக நான் உன்னை இன்றைய தினம் அரணிப்பான பட்ட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த்தூணும், வெண்கல அலங்கமும் ஆ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உனக்கு விரோதமாக யுத்தம்பண்ணுவார்கள்; ஆனாலும் உன்னை மேற்கொள்ளமாட்டார்கள்;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ம்படிக்கு நான் உன்னுடனே இருக்கிறே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2026-11-01T09:09:20Z</dcterms:created>
  <dcterms:modified xsi:type="dcterms:W3CDTF">2026-11-01T09:09:20Z</dcterms:modified>
  <dc:title>எரேமியா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