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 என்றும்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মরা আপনার প্রশংসা করি! আমরা আপনার প্রশংসা করি| আপনি (আপনার নাম) খুব কাছাকাছি রয়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়ে সব আশ্চর্য় কার্য়্য় আপনি করেছেন লোকে তার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বলেন, “আমি বিচারের সময় নির্দিষ্ট করব এবং আমি ন্যায়সঙ্গতভাবে বিচার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ৃথিবী এবং পৃথিবীতে যা কিছু আছে সব কিছুই কম্পমান এবং পতনোন্মুখ হতে পারে, কিন্তু আমি ওদের দৃঢ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বদ্ধ করে রাখ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কিছু লোক প্রচণ্ড গর্বিত| ওরা ভাবে ওরাই শক্তিশালী এবং গুরুত্ব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আমি ওই লোকদের বলেছি, মিথ্যা বড়াই করো না! এত অহঙ্কারী হযো না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ৃথিবীতে এমন কোন শক্তি নেই যা একটা মানুষকে এতখানি গুরুত্বপূর্ণ করে তুল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ই বিচারক| কে গুরুত্বপূর্ণ হবে তা ঈশ্বরই স্থির করেন| ঈশ্বর একজন ব্যক্তিকে তুলে নেন এবং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করে তোলেন| অন্যদিকে, তিনি অন্য এক ব্যক্তিকে টেনে নামিয়ে দেন এবং তাকে গুরুত্বহী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্দ লোকদের শাস্তি দিতে ঈশ্বর সর্বদাই প্রস্তুত| প্রভুর হাতে একটা পেয়ালা আছে| সেই পেয়াল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াক্ত দ্রাক্ষারসে পরিপূর্ণ| এই দ্রাক্ষারস (শাস্তি) তিনি মন্দ লোকদের ওপর ঢালবেন এবং শেষ বিন্দ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তারা তা প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সব বিষয় সম্পর্কে আমি সর্বদাই লোকদের বলবো| আমি ইস্রায়েলের ঈশ্বরের প্রশংসা গা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ন্দ লোকদের শক্তি আমি হরণ করবো এবং ভাল লোকদের আমি বেশী শক্তি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2026-10-22T07:49:39Z</dcterms:created>
  <dcterms:modified xsi:type="dcterms:W3CDTF">2026-10-22T07:49:39Z</dcterms:modified>
  <dc:title>গীতসংহিতা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