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ண் வம்சத்தானாகிய சோரா ஊரானான ஒரு மனுஷன் இருந்தான்; அவன் பேர் மனோவா; அவன் மனைவி பிள்ளைபெறாத மலடியாயிருந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லால் நீ திராட்சரசமும் மதுபானமும் குடியாதபடிக்கும், தீட்டானது ஒன்றும் புசியாதபடிக்கும் எச்சரிக்கையாயிர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மனோவாவின் சத்தத்துக்குச் செவிகொடுத்தார்; அந்த ஸ்திரீ வயல் வெளியில் இருக்கும்போது தேவனுடைய தூதனானவர் திரும்பவும் அவளிடத்தில் வந்தார்; அப்பொழுது அவள் புருஷனாகிய மனோவா அவளோடே இரு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மனோவாவின் சத்தத்துக்குச் செவிகொடுத்தார்; அந்த ஸ்திரீ வயல் வெளியில் இருக்கும்போது தேவனுடைய தூதனானவர் திரும்பவும் அவளிடத்தில் வந்தார்; அப்பொழுது அவள் புருஷனாகிய மனோவா அவளோடே இரு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ந்த ஸ்திரீ சீக்கிரமாய் ஓடி, இதோ, அன்று என்னிடத்தில் வந்தவர் எனக்குத் தரிசனமானார் என்று தன் புருஷனுக்கு அறிவித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ந்த ஸ்திரீ சீக்கிரமாய் ஓடி, இதோ, அன்று என்னிடத்தில் வந்தவர் எனக்குத் தரிசனமானார் என்று தன் புருஷனுக்கு அறிவித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னோவா: நீர் சொன்னகாரியம் நிறைவேறும்போது, அந்தப் பிள்ளையை எப்படி வளர்க்கவேண்டும், அதை எப்படி நடத்தவேண்டும் என்று கே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ூதனானவர் மனோவாவை நோக்கி: நான் ஸ்திரீயோடே சொன்ன யாவற்றிற்கும், அவள் எச்சரிக்கையாயிரு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னோவா கர்த்தருடைய தூதனை நோக்கி: நீர் சொன்னகாரியம் நிறைவேறும்போது, நாங்கள் உம்மைக் கனம்பண்ணும்படி உம்முடைய நாமம் என்ன என்று கே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னோவா கர்த்தருடைய தூதனை நோக்கி: நீர் சொன்னகாரியம் நிறைவேறும்போது, நாங்கள் உம்மைக் கனம்பண்ணும்படி உம்முடைய நாமம் என்ன என்று கே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க் கர்த்தருடைய தூதனானவர்; என் நாமம் என்ன என்று நீ கேட்கவேண்டியது என்ன? அது அதிசயம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ர்த்தருடைய தூதனானவர் மனோவாவுக்கும் அவன் மனைவிக்கும் காணப்படவில்லை; அப்பொழுது அவர் கர்த்தருடைய தூதன் என்று மனோவா அறி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ர்த்தருடைய தூதனானவர் மனோவாவுக்கும் அவன் மனைவிக்கும் காணப்படவில்லை; அப்பொழுது அவர் கர்த்தருடைய தூதன் என்று மனோவா அறி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ந்த ஸ்திரீ ஒரு குமாரனைப் பெற்று, அவனுக்குச் சிம்சோன் என்று பேரிட்டாள். அந்தப் பிள்ளை வளர்ந்தது; கர்த்தர் அவனை ஆசீர்வதித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சோராவுக்கும் எஸ்தாவோலுக்கும் நடுவிலுள்ள தாணின் பாளயத்தில் இருக்கையில் கர்த்தருடைய ஆவியானவர் அவனை ஏவத்துவக்க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சோராவுக்கும் எஸ்தாவோலுக்கும் நடுவிலுள்ள தாணின் பாளயத்தில் இருக்கையில் கர்த்தருடைய ஆவியானவர் அவனை ஏவத்துவக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್‌ ಮಕ್ಕಳು ತಿರಿಗಿ ಕರ್ತನ ದೃಷ್ಟಿಯಲ್ಲಿ ಕೆಟ್ಟದ್ದನ್ನು ಮಾಡಿದ್ದರಿಂದ ಕರ್ತನು ಅವರನ್ನು ನಾಲ್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ಷದ ವರೆಗೆ ಫಿಲಿಷ್ಟಿಯರ ಕೈಯಲ್ಲಿ ಒಪ್ಪಿಸ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ಚೊರ್ಗಾದ ವನಾದ ದಾನ್‌ ಗೋತ್ರದ ಮಾನೋಹ ಎಂಬ ಒಬ್ಬ ಮನುಷ್ಯನ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 ಹೆಂಡತಿಯು ಹೆರದೆ ಬಂಜೆಯಾಗಿದ್ದಳು. ಕರ್ತನ ದೂತನು ಆ ಸ್ತ್ರೀಗೆ ಪ್ರತ್ಯಕ್ಷ ವಾಗಿ ಅವಳಿಗೆ--ಇಗೋ, ನೀನು ಹೆ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ಜೆಯಾ ಗಿದ್ದೀ. ಆದರೆ ನೀನು ಗರ್ಭ ಧರಿಸಿ ಒಬ್ಬ ಮಗನನ್ನು ಹೆ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ದರಿಂದ ನೀನು ದ್ರಾಕ್ಷಾರಸವನ್ನೂ ಮದ್ಯಪಾನವನ್ನೂ ಕುಡಿಯದೆ ಅಶುಚಿಯಾದ ಒಂದನ್ನಾದರೂ ತಿನ್ನದೆ ಎಚ್ಚರಿಕೆಯ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, ನೀನು ಗರ್ಭವನ್ನು ಧರಿಸಿ, ಒಬ್ಬ ಮಗನನ್ನು ಹೆರುವಿ; ಅವನ ತಲೆಯ ಮೇಲೆ ಕ್ಷೌರದ ಕತ್ತಿ ಬರುವದಿಲ್ಲ. ಗರ್ಭದ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ಹುಡುಗನು ದೇವರ ನಾಜೀರನಾಗಿ ರುವನು. ಅವನು ಇಸ್ರಾಯೇಲ್ಯರನ್ನು ಫಿಲಿಷ್ಟಿ ಯರ ಕೈಯಿಂದ ಬಿಡಿಸಿ ರಕ್ಷಿ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ಂಭಿಸ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ಆ ಸ್ತ್ರೀಯು ಬಂದು ತನ್ನ ಗಂಡನಿಗೆದೇವರ ಒಬ್ಬ ಮನುಷ್ಯನು ನನ್ನ ಬಳಿಗೆ ಬಂದನು. ಅವನ ರೂಪವು ದೇವದೂತನ ರೂಪ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ಭಯಂಕರವಾಗಿತ್ತು. ನಾನು ಅವನನ್ನು--ಎಲ್ಲಿಂದ ಬಂದಿ ಎಂದು ಕೇಳಲಿಲ್ಲ; ಅವನು ತನ್ನ ಹೆಸರನ್ನು ನನಗೆ ತಿ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ನನಗೆಇಗೋ, ನೀನು ಗರ್ಭವತಿಯಾಗಿ ಒಬ್ಬ ಮಗನನ್ನು ಹೆರುವಿ, ಈಗ ನೀನು ದ್ರಾಕ್ಷಾರಸವನ್ನೂ ಮದ್ಯಪಾನ 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ದೆ ಅಶುಚಿಯಾದ ಒಂದನ್ನಾದರೂ ತಿನ್ನದೆ ಇರು. ಯಾಕಂದರೆ ಆ ಹುಡುಗನು ಗರ್ಭದಿಂದ ತನ್ನ ಮರಣದ ಪರಿಯಂತರವೂ ದೇವರ ನಾಜೀ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ರುವನು ಎಂದು ಹೇಳಿದ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ಮಾನೋಹನು ಕರ್ತನಿಗೆ ಬೇಡಿಕೊಂಡು--ಓ ನನ್ನ ಕರ್ತನೇ, ನೀನು ಕಳುಹಿಸಿದ ದೇವರ ಮನು ಷ್ಯನು ಇನ್ನೊಂದು ಸಾರಿ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ಂದು ಹುಟ್ಟುವ ಮಗುವಿಗೋಸ್ಕರ ನಾವು ಮಾಡಬೇಕಾದದ್ದನ್ನು ನಮಗೆ ಕಲಿಸಲ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ವರು ಮಾನೋಹನ ಮೊರೆಯನ್ನು ಕೇಳಿದನು. ಆ ಸ್ತ್ರೀಯು ಹೊಲದಲ್ಲಿ ಕುಳಿತಿರುವಾಗ ದೇವರ ದೂತನು ತಿರಿಗಿ ಅವಳ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ನು. ಆದರೆ ಅವಳ ಗಂಡನಾದ ಮಾನೋಹನು ಅವಳ ಸಂಗಡ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ಅವಳು ಬೇಗ ಓಡಿಹೋಗಿ ತನ್ನ ಗಂಡನಿಗೆ--ಇಗೋ, ಆ ಹೊತ್ತು ನನ್ನ ಬಳಿಗೆ ಬಂದವನು ನನಗೆ ಪ್ರತ್ಯಕ್ಷನಾ ದ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ಮಾನೋಹನು ಎದ್ದು ತನ್ನ ಹೆಂಡತಿಯ ಹಿಂದೆ ಹೋಗಿ ಅವನ ಬಳಿಗೆ ಬಂದು ಅವನಿಗೆ--ಈ ಸ್ತ್ರೀಯ ಸಂಗಡ ಮಾತ ನಾಡಿದವನು ನೀ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ಅವನು--ನಾನ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ಾನೋಹನು--ನೀನು ಹೇಳಿದ ಮಾತು ಗಳು ನೇರವೇರುವಾಗ ಆ ಮಗುವಿಗೋಸ್ಕರ ಮಾಡುವ ರೀತಿ ಏನು ಮತ್ತು ನಡಿಸತಕ್ಕದ್ದ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 ದೂತನು ಮಾನೋಹನಿಗೆ--ನಾನು ಈ ಸ್ತ್ರೀಗೆ ಹೇಳಿದ್ದೆಲ್ಲಾದರಲ್ಲಿ ಅವಳು ಎಚ್ಚರಿಕೆಯಾಗಿದ್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್ರಾಕ್ಷೇ ಗಿಡದಲ್ಲಿ ಹುಟ್ಟುವ ಒಂದನ್ನೂ ತಿನ್ನದೆ ದ್ರಾಕ್ಷಾರಸವನ್ನೂ ಮದ್ಯಪಾನವನ್ನೂ ಕುಡಿಯದೆ ಅಶು ಚಿಯಾದ ಒಂ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ದೆ ಇದ್ದು ನಾನು ಅವಳಿಗೆ ಆಜ್ಞಾಪಿಸಿದ್ದೆಲ್ಲಾ ಕೈಕೊಳ್ಳ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ಾನೋ ಹನು ಕರ್ತನ ದೂತನಿಗೆ--ನಾವು ನಿನಗೋಸ್ಕರ ಮೇಕೆಯ ಮರಿಯನ್ನು ಸಿದ್ಧಮಾಡುವ ವರೆಗ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ಿಕೊಳ್ಳುತ್ತೇವೆ ಎಂದು ಬೇ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 ದೂತನು ಮಾನೋಹನಿಗೆ--ನೀನು ನನ್ನನ್ನು ನಿಲ್ಲಿಸಿಕೊಂಡರೂ ನಾನು ನಿನ್ನ ರೊಟ್ಟಿಯನ್ನು ತಿನ್ನುವ ದಿಲ್ಲ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ಹನಬಲಿಯನ್ನು ಅರ್ಪಿಸಿದರೆ ಅದನ್ನು ಕರ್ತನಿಗೆ ಅರ್ಪಿಸ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ಕರ್ತನ ದೂತನೆಂದು ಮಾನೋಹನು ಅರಿಯದೆ ಇದ್ದನು. ಮಾನೋಹನು ಕರ್ತನ ದೂತನಿಗೆ--ನೀನು ಹೇಳಿದ ಮಾತುಗಳು ನೆರವೇ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ನಿನ್ನನ್ನು ಘನ ಪಡಿಸುವ ಹಾಗೆ ನಿನ್ನ ಹೆಸರ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ಕರ್ತನ ದೂತನು ಅವನಿಗೆ--ನನ್ನ ಹೆಸರು ಏನೆಂದು ನೀನು ಕೇಳುವದೇನು? ಆ ಹೆಸರು ರಹಸ್ಯವಾದದ್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ೆ ಮಾನೋಹನು ಮೇಕೆಯ ಮರಿಯನ್ನೂ ಅರ್ಪಣೆಯನ್ನೂ ತಂದು ಅವುಗಳನ್ನು ಬಂಡೆಯ ಮೇಲೆ ಕರ್ತನಿಗೆ ಅರ್ಪಿಸಿದನು. ಮಾನೋ ಹ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ಹೆಂಡತಿಯೂ ನೋಡುವಾಗ ಕರ್ತನ ದೂತನು ಆಶ್ಚರ್ಯವಾದ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ಗ್ನಿ ಜ್ವಾಲೆಯು ಬಲಿಪೀಠದಿಂದ ಆಕಾಶಕ್ಕೆ ಸರಿಯಾಗಿ ಏಳು ವಾಗ ಏನಾಯಿತಂದರೆ, ಕರ್ತನ ದೂತನು ಬಲಿಪೀಠದ ಜ್ವಾಲ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ಕ್ಕೆ ಹೋದನು. ಅದನ್ನು ಮಾನೋ ಹನೂ ಅವನ ಹೆಂಡತಿಯೂ ನೋಡಿ ನೆಲದ ಮೇಲೆ ಬೋರಲು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ಕರ್ತನ ದೂತನು ಮಾನೋಹನಿಗೂ ಅವನ ಹೆಂಡತಿಗೂ ತಿರಿಗಿ ಕಾಣಿಸ ಲಿಲ್ಲ. ಆಗ ಇವನು ಕರ್ತನ ದೂತನೆಂದು ಮಾನೋಹ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ಂಡನು. ಮಾನೋಹನು ತನ್ನ ಹೆಂಡತಿಗೆ--ನಾವು ದೇವರನ್ನು ಕಂಡದ್ದರಿಂದ ನಿಶ್ಚಯ ವಾಗಿ ಸಾಯುವೆ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 ಹೆಂಡತಿ ಅವನಿಗೆ--ಕರ್ತನು ನಮ್ಮನ್ನು ಕೊಂದುಹಾಕುವದಕ್ಕೆ ಮನಸ್ಸಾಗಿದ್ದರೆ ಆತನು ನಮ್ಮ ಕೈಯಿಂದ ದಹನಬಲಿ 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ಣೆಯನ್ನೂ ಅಂಗೀಕರಿಸುತ್ತಿರಲಿಲ್ಲ; ಇವುಗಳನ್ನೆಲ್ಲಾ ನಮಗೆ ತೋರಿಸುತ್ತಿರಲಿಲ್ಲ. ಈಗ ಹೇಳಿದವುಗಳನ್ನು ನಮಗೆ ತಿ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ಿರಲಿಲ್ಲ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ಸ್ತ್ರೀಯು ಮಗನನ್ನು ಹೆತ್ತು ಅವನಿಗೆ ಸಂಸೋನನು ಎಂದು ಹೆಸರ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 ಹುಡುಗನು ಬೆಳೆದನು; ಕರ್ತನು ಅವನನ್ನು ಆಶೀರ್ವ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ಲ್ಲದೆ ಚೊರ್ಗಕ್ಕೂ ಎಷ್ಟಾ ವೋಲಿಗೂ ಮಧ್ಯದಲ್ಲಿ ದಾನನ ದಂಡಿನಲ್ಲಿ ಅವನನ್ನು ಕರ್ತನ ಆತ್ಮವು ಆಗಾಗ್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ೇರೇಪಿಸುವದಕ್ಕೆ ಪ್ರಾರಂಭ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2026-10-20T02:25:10Z</dcterms:created>
  <dcterms:modified xsi:type="dcterms:W3CDTF">2026-10-20T02:25:10Z</dcterms:modified>
  <dc:title>ನ್ಯಾಯಸ್ಥಾಪಕರು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