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மோத்சின் குமாரனாகிய ஏசாயா பாபிலோன்மேல் வரக்கண்ட பார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யர்ந்த பர்வதத்தின்மேல் கொடியேற்றுங்கள்; உரத்த சத்தமிட்டு ஜனங்களை வரவழையுங்கள்; அவர்கள் பிரபுக்களின் வாசல்களுக்குள் பிரவேசிப்பதற்குச் சைகை காட்ட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யர்ந்த பர்வதத்தின்மேல் கொடியேற்றுங்கள்; உரத்த சத்தமிட்டு ஜனங்களை வரவழையுங்கள்; அவர்கள் பிரபுக்களின் வாசல்களுக்குள் பிரவேசிப்பதற்குச் சைகை காட்டு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பரிசுத்தமாக்கி அவர்களுக்கு கட்டளை கொடுத்தேன்; என் கோபத்தை நிறைவேற்ற என் பராக்கிரமசாலிகளை அழைத்தும் இருக்கிறேன்; அவர்கள் என் மகத்துவத்தினாலே களிகூருகிறவர்கள் என்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பரிசுத்தமாக்கி அவர்களுக்கு கட்டளை கொடுத்தேன்; என் கோபத்தை நிறைவேற்ற என் பராக்கிரமசாலிகளை அழைத்தும் இருக்கிறேன்; அவர்கள் என் மகத்துவத்தினாலே களிகூருகிறவர்கள் என்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ிரளான ஜனங்களின் சத்தத்துக்கொத்த வெகு கூட்டத்தின் இரைச்சலும், கூட்டப்பட்ட ஜாதிகளுடைய ராஜ்யங்களின் அமளியான இரைச்சலும் மலைகளில் கேட்கப்படுகிறது; சேனைகளின் கர்த்தர் யுத்தராணுவத்தை இலக்கம்பார்க்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ிரளான ஜனங்களின் சத்தத்துக்கொத்த வெகு கூட்டத்தின் இரைச்சலும், கூட்டப்பட்ட ஜாதிகளுடைய ராஜ்யங்களின் அமளியான இரைச்சலும் மலைகளில் கேட்கப்படுகிறது; சேனைகளின் கர்த்தர் யுத்தராணுவத்தை இலக்கம்பார்க்கி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வருகிறார்; அவருடைய கோபத்தின் ஆயுதங்களும், தேசத்தையெல்லாம் அழிக்க, வானங்கவிழ்ந்த கடையாந்தர தேசத்திலிருந்து வருகிற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வருகிறார்; அவருடைய கோபத்தின் ஆயுதங்களும், தேசத்தையெல்லாம் அழிக்க, வானங்கவிழ்ந்த கடையாந்தர தேசத்திலிருந்து வருகிற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லறுங்கள், கர்த்தரின் நாள் சமீபமாயிருக்கிறது, அது சர்வவல்லவரிடத்திலிருந்து மகா சங்காரமாய் வர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தலால் எல்லாக் கைகளும் நெகிழ்ந்து, எல்லா மனுஷரின் இருதயமும் கரைந்துபோ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திகிலடைவார்கள்; வேதனைகளும் வாதைகளும் அவர்களைப் பிடிக்கும்; பிள்ளைபெறுகிறவளைப்போல வேதனைப்படுவார்கள்; ஒருவரையொருவர் பிரமித்துப்பார்ப்பார்கள்; அவர்கள் முகங்கள் நெருப்பான முகங்களாயிருக்க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திகிலடைவார்கள்; வேதனைகளும் வாதைகளும் அவர்களைப் பிடிக்கும்; பிள்ளைபெறுகிறவளைப்போல வேதனைப்படுவார்கள்; ஒருவரையொருவர் பிரமித்துப்பார்ப்பார்கள்; அவர்கள் முகங்கள் நெருப்பான முகங்களாயிருக்க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, தேசத்தைப் பாழாக்கி, அதின் பாவிகளை அதிலிருந்து அழிப்பதற்காகக் கர்த்தருடைய நாள் கடூரமும், மூர்க்கமும், உக்கிரகோபமுமாய் வருகிற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, தேசத்தைப் பாழாக்கி, அதின் பாவிகளை அதிலிருந்து அழிப்பதற்காகக் கர்த்தருடைய நாள் கடூரமும், மூர்க்கமும், உக்கிரகோபமுமாய் வருகிற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ானத்தின் நட்சத்திரங்களும் ராசிகளும் ஒளி கொடாதிருக்கும்; சூரியன் உதிக்கையில் இருண்டுபோம்; சந்திரன் ஒளி கொடாதிருக்க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ானத்தின் நட்சத்திரங்களும் ராசிகளும் ஒளி கொடாதிருக்கும்; சூரியன் உதிக்கையில் இருண்டுபோம்; சந்திரன் ஒளி கொடாதிருக்க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ாவத்தினிமித்தம் உலகத்தையும், அக்கிரமத்தினிமித்தம் துன்மார்க்கரையும் நான் தண்டித்து, அகங்காரரின் பெருமையை ஒழியப்பண்ணி, கொடியரின் இடும்பைத் தாழ்த்துவ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ாவத்தினிமித்தம் உலகத்தையும், அக்கிரமத்தினிமித்தம் துன்மார்க்கரையும் நான் தண்டித்து, அகங்காரரின் பெருமையை ஒழியப்பண்ணி, கொடியரின் இடும்பைத் தாழ்த்துவ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ுருஷனைப் பசும்பொன்னிலும், மனுஷனை ஓப்பீரின் தங்கத்திலும் அபூருவமாக்குவ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தினிமித்தம் சேனைகளின் கர்த்தருடைய உக்கிரத்தினால் அவருடைய கடுங்கோபத்தின் நாளிலே பூமி தன்னிடத்தைவிட்டு நீங்கும்படி வானத்தை அதிரப்பண்ணுவ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தினிமித்தம் சேனைகளின் கர்த்தருடைய உக்கிரத்தினால் அவருடைய கடுங்கோபத்தின் நாளிலே பூமி தன்னிடத்தைவிட்டு நீங்கும்படி வானத்தை அதிரப்பண்ணுவ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ுரத்தப்பட்ட வெளிமானைப்போலும், யாரும் சேர்க்காத ஆட்டைப்போலும் இருப்பார்கள்; அவரவர் தங்கள் ஜனத்தண்டைக்குப் போக முகத்தைத் திருப்பி, அவரவர் தங்கள் தேசத்துக்கு ஓடிப்போவ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ுரத்தப்பட்ட வெளிமானைப்போலும், யாரும் சேர்க்காத ஆட்டைப்போலும் இருப்பார்கள்; அவரவர் தங்கள் ஜனத்தண்டைக்குப் போக முகத்தைத் திருப்பி, அவரவர் தங்கள் தேசத்துக்கு ஓடிப்போவ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கப்பட்டவனெவனும் குத்துண்டு, அவர்களைச் சேர்ந்திருந்தவனெவனும் பட்டயத்தால் விழுவ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் குழந்தைகள் அவர்கள் கண்களுக்கு முன்பாக மோதியடிக்கப்படும்; அவர்கள் வீடுகள் கொள்ளையிடப்படும்; அவர்கள் மனைவிகள் அவமானப்படுவ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் குழந்தைகள் அவர்கள் கண்களுக்கு முன்பாக மோதியடிக்கப்படும்; அவர்கள் வீடுகள் கொள்ளையிடப்படும்; அவர்கள் மனைவிகள் அவமானப்படுவ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தோ, நான் அவர்களுக்கு விரோதமாய் மேதியரை எழுப்புவேன்; அவர்கள் வெள்ளியை மதியாமலும், பொன்னின்மேல் பிரியப்படாமலும்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தோ, நான் அவர்களுக்கு விரோதமாய் மேதியரை எழுப்புவேன்; அவர்கள் வெள்ளியை மதியாமலும், பொன்னின்மேல் பிரியப்படாமலும்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ில்லுகளால் இளைஞரைச் சிதைத்துவிடுவார்கள்; கர்ப்பக்கனியின்மேல் அவர்கள் இரங்குவதில்லை; அவர்கள் கண் பிள்ளைகளைத் தப்பவிடுவதுமில்லை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ராஜ்யங்களுக்குள் அலங்காரமும் கல்தேயருடைய பிரதான மகிமையுமாகிய பாபிலோனானது தேவனால் சோதோமும் கொமோராவும் கவிழ்க்கப்பட்டதுபோல கவிழ்க்கப்பட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ராஜ்யங்களுக்குள் அலங்காரமும் கல்தேயருடைய பிரதான மகிமையுமாகிய பாபிலோனானது தேவனால் சோதோமும் கொமோராவும் கவிழ்க்கப்பட்டதுபோல கவிழ்க்கப்பட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னி ஒருபோதும் அதில் ஒருவரும் குடியேறுவதுமில்லை, தலைமுறைதோறும் அதில் ஒருவரும் தங்கித் தரிப்பதுமில்லை; அங்கே அரபியன் கூடாரம்போடுவதுமில்லை; அங்கே மேய்ப்பர் மந்தையை மறிப்பதுமில்லை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னி ஒருபோதும் அதில் ஒருவரும் குடியேறுவதுமில்லை, தலைமுறைதோறும் அதில் ஒருவரும் தங்கித் தரிப்பதுமில்லை; அங்கே அரபியன் கூடாரம்போடுவதுமில்லை; அங்கே மேய்ப்பர் மந்தையை மறிப்பதுமில்லை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ாட்டுமிருகங்கள் அங்கே படுத்துக்கொள்ளும்; ஊளையிடும் பிராணிகள் அவர்கள் வீடுகளை நிரப்பும், கோட்டான்கள் அங்கே குடிகொள்ளும்; காட்டாடு அங்கே துள்ள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ாட்டுமிருகங்கள் அங்கே படுத்துக்கொள்ளும்; ஊளையிடும் பிராணிகள் அவர்கள் வீடுகளை நிரப்பும், கோட்டான்கள் அங்கே குடிகொள்ளும்; காட்டாடு அங்கே துள்ள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பாழான மாளிகைகளில் ஓரிகள் ஊளையிடும்; வலுசர்ப்பங்கள் அவர்கள் செல்விக்கையான அரமனைகளில் ஏகமாய்க் கூடும்; அதின்காலம் சீக்கிரம் வரும், அதின் நாட்கள் நீடித்திராது என்கி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பாழான மாளிகைகளில் ஓரிகள் ஊளையிடும்; வலுசர்ப்பங்கள் அவர்கள் செல்விக்கையான அரமனைகளில் ஏகமாய்க் கூடும்; அதின்காலம் சீக்கிரம் வரும், அதின் நாட்கள் நீடித்திராது என்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7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ఆమోజు కుమారుడైన యెషయాకు బబులోనుగూర్చి ప్రత్యక్షమైన దేవోక్త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జనులు ప్రధానుల ద్వారములలో ప్రవేశించుటకు చెట్లులేని కొండమీద ధ్వజము నిలువబెట్టుడి ఎలుగెత్తి వార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ిలువుడి సంజ్ఞ చేయ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నాకు ప్రతిష్ఠితులైనవారికి నేను ఆజ్ఞ ఇచ్చియున్నాను నా కోపము తీర్చుకొనవలెనని నా పరాక్రమశాలు ర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ిలిపించియున్నాను నా ప్రభావమునుబట్టి హర్షించువారిని పిలిపించి య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బహుజనులఘోషవలె కొండలలోని జనసమూహము వలన కలుగు శబ్దము వినుడి కూడుకొను రాజ్యముల జనములు చేయు అల్ల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బ్దము వినుడి సైన్యముల కధిపతియగు యెహోవా యుద్ధమునకై తన సేనను వ్యూహక్రమముగా ఏర్పరచుచున్న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సర్వలోకమును పాడుచేయుటకై ఆయన దూరదేశమునుండి ఆకాశ దిగంతముల నుండి యెహోవాయును ఆయన క్రోధము తీర్చు ఆయు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ులును వచ్చుచ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యెహోవా దినము వచ్చుచున్నది ఘోషించుడి అది ప్రళయమువలె సర్వశక్తుడగు దేవుని యొద్దనుండి వచ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అందుచేత బాహువులన్నియు దుర్బలములగును ప్రతివాని గుండె కరగిపోవ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జనులు విభ్రాంతినొందుదురు వేదనలు దుఃఖములు వారికి కలుగును ప్రసవవేదన పడుదానివలె వారు వేదనపడెద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ఒకరినొకరు తేరి చూతురు వారి ముఖములు జ్వాలలవలె ఎఱ్ఱబార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యెహోవా దినము వచ్చుచున్నది. దేశమును పాడుచేయుటకును పాపులను బొత్తిగా దానిలోనుండకుండ నశింపజేయుట క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్రూరమైన ఉగ్రతతోను ప్రచండమైన కోపము తోను అది వచ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ఆకాశ నక్షత్రములును నక్షత్రరాసులును తమ వెలుగు ప్రకాశింపనియ్యవు ఉదయకాలమున సూర్యుని చీకటి కమ్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ంద్రుడు ప్రకాశింప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లోకుల చెడుతనమునుబట్టియు దుష్టుల దోషమునుబట్టియు నేను వారిని శిక్షింపబోవు చున్నాను అహంకారు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ిశయమును మాన్పించెదను బలాత్కారుల గర్వమును అణచివేస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బంగారుకంటె మనుష్యులును ఓఫీరు దేశపు సువర్ణముకంటె నరులును అరుదుగా ఉండ జేస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సైన్యములకధిపతియగు యెహోవా ఉగ్రతకును ఆయన కోపాగ్ని దినమునకును ఆకాశము వణకునట్లును భూమి తన స్థాన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ప్పు నట్లును నేను చేస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అప్పుడు తరుమబడుచున్న జింకవలెను పోగుచేయని గొఱ్ఱలవలెను జనులు తమ తమ స్వజనులతట్టు తిరుగుదురు తమ త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్వదేశములకు పారిపోవ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పట్టబడిన ప్రతివాడును కత్తివాత కూలును తరిమి పట్టబడిన ప్రతివాడును కత్తివాత కూల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వారు చూచుచుండగా వారి పసిపిల్లలు నలుగ గొట్టబడుదురు వారి యిండ్లు దోచుకొనబడును వారి భార్య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రుపబడ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వారిమీద పడుటకు నేను మాదీయులను రేపెదను వీరు వెండిని లక్ష్యము చేయరు సువర్ణముకూడ వారికి రమ్యమైన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ా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వారి విండ్లు ¸°వనస్థులను నలుగగొట్టును గర్భఫలమందు వారు జాలిపడరు పిల్లలను చూచి కరుణింప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అప్పుడు రాజ్యములకు భూషణమును కల్దీయులకు అతిశ యాస్పదమును మాహాత్మ్యమునగు బబులోను దేవుడు పాడుచేస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ొదొమ గొమొఱ్ఱాలవలెన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అది మరెన్నడును నివాసస్థలముగా నుండదు తరతరములకు దానిలో ఎవడును కాపురముండడు అరబీయులలో ఒకడైనను అక్క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న గుడారము వేయడు గొఱ్ఱలకాపరులు తమ మందలను అక్కడ పరుండ నియ్య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నక్కలు అక్కడ పండుకొనును గురుపోతులు వారి యిండ్లలో ఉండును నిప్పుకోళ్లు అక్కడ నివసించును కొండమేక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క్కడ గంతులు వేయ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వారి నగరులలో నక్కలును వారి సుఖవిలాస మందిర ములలో అడవికుక్కలును మొరలిడును ఆ దేశమునకు కాల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మీపించియున్నది దాని దినములు సంకుచితము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3">
  <a:themeElements>
    <a:clrScheme name="Theme7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2026-10-20T01:24:54Z</dcterms:created>
  <dcterms:modified xsi:type="dcterms:W3CDTF">2026-10-20T01:24:54Z</dcterms:modified>
  <dc:title>యెషయా : 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