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சகோதரர் ஒருமித்து வாசம்பண்ணுகிறது எத்தனை நன்மையும் எத்தனை இன்பமுமானது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ஆரோனுடைய சிரசின்மேல் ஊற்றப்பட்டு, அவனுடைய தாடியிலே வடிகிறதும், அவனுடைய அங்கிகளின்மேல் இறங்குகிறதுமான நல்ல தைலத்துக்க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ஆரோனுடைய சிரசின்மேல் ஊற்றப்பட்டு, அவனுடைய தாடியிலே வடிகிறதும், அவனுடைய அங்கிகளின்மேல் இறங்குகிறதுமான நல்ல தைலத்துக்க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்மோன்மேலும் சீயோன் பர்வதங்கள்மேலும் இறங்கும் பனிக்கும் ஒப்பாயிருக்கிறது; அங்கே கர்த்தர் என்றென்றைக்கும் ஆசீர்வாதத்தையும் ஜீவனையும் கட்டளையிட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்மோன்மேலும் சீயோன் பர்வதங்கள்மேலும் இறங்கும் பனிக்கும் ஒப்பாயிருக்கிறது; அங்கே கர்த்தர் என்றென்றைக்கும் ஆசீர்வாதத்தையும் ஜீவனையும் கட்டளையிட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8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ಗೋ, ಸಹೋದರರು ಒಂದಾಗಿ ವಾಸಮಾಡುವದು ಎಷ್ಟೋಒಳ್ಳೇದು! ಎಷ್ಟೋ ರಮ್ಯವಾದದ್ದ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ದು ತಲೆಯ ಮೇಲಿದ್ದು ಗಡ್ಡದ ಮೇಲೆ ಅಂದರೆ ಆರೋನನ ಗಡ್ಡದ ಮೇಲೆ ಇಳಿದು ಅವನ ವಸ್ತ್ರಗಳ ಅಂಚಿನ ವರೆಗೂ ಇಳಿಯುವ ಶ್ರೇಷ್ಠ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ೈಲದ ಹ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ಚೀಯೋನಿನ ಪರ್ವತಗಳ ಮೇಲೆ ಬೀಳುವ ಹೆರ್ಮೋನಿನ ಮಂಜಿನ ಹಾಗೆಯೂ ಅದೆ; ಅಲ್ಲಿ ಕರ್ತನು ಆಶೀರ್ವಾದವನ್ನೂ ಯುಗಯುಗಕ್ಕ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ೀವವನ್ನೂ ಆಜ್ಞಾಪ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2026-10-20T08:40:10Z</dcterms:created>
  <dcterms:modified xsi:type="dcterms:W3CDTF">2026-10-20T08:40:10Z</dcterms:modified>
  <dc:title>ಕೀರ್ತನೆಗಳು : 133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