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இஸ்ரவேல் வம்சத்தாருக்கு ஒரு விடுகதையையும் உவமையையும் கூறி, சொல்லவேண்டியது என்னவென்றா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ார், பெரிய செட்டைகளையும் நீளமான இறகுகளையும் உடையதும், பலவருணமான இறகுகளால் நிறைந்ததுமாகிய ஒரு பெரிய கழுகு லீபனோனில் வந்து, ஒரு கேதுருவின் நுனிக்கிளையைப் பிடி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ார், பெரிய செட்டைகளையும் நீளமான இறகுகளையும் உடையதும், பலவருணமான இறகுகளால் நிறைந்ததுமாகிய ஒரு பெரிய கழுகு லீபனோனில் வந்து, ஒரு கேதுருவின் நுனிக்கிளையைப் பிடித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் இளங்கிளையிலுள்ள கொழுந்துகளைக்கொய்து, அதை வர்த்தக தேசத்துக்குக் கொண்டுபோய், அதை வர்த்தகருடைய நகரத்தில் வைத்தது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த்தின் விதையில் ஒன்றை எடுத்து, அதைப் பயிர்நிலத்திலே போட்டு, அதை எடுத்து, மிகுந்த தண்ணீர் ஓரத்திலே பத்திரமாய் நட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த்தின் விதையில் ஒன்றை எடுத்து, அதைப் பயிர்நிலத்திலே போட்டு, அதை எடுத்து, மிகுந்த தண்ணீர் ஓரத்திலே பத்திரமாய் நட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துளிர்த்து, படர்ந்து, தாழ்ந்த அடிமரமுள்ள திராட்சச்செடியாயிற்று; அதின்கொடிகள் அந்தக் கழுகுக்கு நேராகவும், அதின் வேர்கள் அதின் கீழாகவும் இருந்தன; இவ்விதமாய் அது திராட்சச்செடியாகி, கிளைகளை வீசி, கொப்புகளைவி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துளிர்த்து, படர்ந்து, தாழ்ந்த அடிமரமுள்ள திராட்சச்செடியாயிற்று; அதின்கொடிகள் அந்தக் கழுகுக்கு நேராகவும், அதின் வேர்கள் அதின் கீழாகவும் இருந்தன; இவ்விதமாய் அது திராட்சச்செடியாகி, கிளைகளை வீசி, கொப்புகளைவி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பெரிய செட்டைகளையும் திரளான இறகுகளையும் உடைய வேறே பெரிய கழுகு இருந்தது; இதோ, அது தன் நடவாகிய பாத்திகளிலிருந்து அதற்குத் தண்ணீர் பாய்ச்சும்படி இந்த திராட்சச்செடி அதற்கு நேராகத் தன் வேர்களை விட்டு, அதற்கு நேராகத் தன் கொடிகளை வீசின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பெரிய செட்டைகளையும் திரளான இறகுகளையும் உடைய வேறே பெரிய கழுகு இருந்தது; இதோ, அது தன் நடவாகிய பாத்திகளிலிருந்து அதற்குத் தண்ணீர் பாய்ச்சும்படி இந்த திராட்சச்செடி அதற்கு நேராகத் தன் வேர்களை விட்டு, அதற்கு நேராகத் தன் கொடிகளை வீசின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பெரிய செட்டைகளையும் திரளான இறகுகளையும் உடைய வேறே பெரிய கழுகு இருந்தது; இதோ, அது தன் நடவாகிய பாத்திகளிலிருந்து அதற்குத் தண்ணீர் பாய்ச்சும்படி இந்த திராட்சச்செடி அதற்கு நேராகத் தன் வேர்களை விட்டு, அதற்கு நேராகத் தன் கொடிகளை வீசின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பெரிய செட்டைகளையும் திரளான இறகுகளையும் உடைய வேறே பெரிய கழுகு இருந்தது; இதோ, அது தன் நடவாகிய பாத்திகளிலிருந்து அதற்குத் தண்ணீர் பாய்ச்சும்படி இந்த திராட்சச்செடி அதற்கு நேராகத் தன் வேர்களை விட்டு, அதற்கு நேராகத் தன் கொடிகளை வீசின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ொப்புகளை விடுகிறதற்கும், கனியைத் தருகிறதற்கும், மகிமையான திராட்சச்செடியாகிறதற்கும், இது மிகுந்த தண்ணீர்களின் ஓரமாகிய நல்ல நிலத்தில் நடப்பட்ட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ொப்புகளை விடுகிறதற்கும், கனியைத் தருகிறதற்கும், மகிமையான திராட்சச்செடியாகிறதற்கும், இது மிகுந்த தண்ணீர்களின் ஓரமாகிய நல்ல நிலத்தில் நடப்பட்ட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ு செழிக்குமா? இது பட்டுப்போகத்தக்கதாய் ஒருவன் இதின் வேர்களைப் பிடுங்காமலும், இதின் கனியை வெட்டாமலும் இருப்பானோ? துளிர்த்த எல்லா இலைகளோடும் இது பட்டுப்போகும்; இதை வேரோடே பிடுங்கும்படி ஒருவன் பலத்த புயத்தோடும் திரண்ட ஜனத்தோடும் வரத்தேவைய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ு செழிக்குமா? இது பட்டுப்போகத்தக்கதாய் ஒருவன் இதின் வேர்களைப் பிடுங்காமலும், இதின் கனியை வெட்டாமலும் இருப்பானோ? துளிர்த்த எல்லா இலைகளோடும் இது பட்டுப்போகும்; இதை வேரோடே பிடுங்கும்படி ஒருவன் பலத்த புயத்தோடும் திரண்ட ஜனத்தோடும் வரத்தேவைய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ு செழிக்குமா? இது பட்டுப்போகத்தக்கதாய் ஒருவன் இதின் வேர்களைப் பிடுங்காமலும், இதின் கனியை வெட்டாமலும் இருப்பானோ? துளிர்த்த எல்லா இலைகளோடும் இது பட்டுப்போகும்; இதை வேரோடே பிடுங்கும்படி ஒருவன் பலத்த புயத்தோடும் திரண்ட ஜனத்தோடும் வரத்தேவைய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ு செழிக்குமா? இது பட்டுப்போகத்தக்கதாய் ஒருவன் இதின் வேர்களைப் பிடுங்காமலும், இதின் கனியை வெட்டாமலும் இருப்பானோ? துளிர்த்த எல்லா இலைகளோடும் இது பட்டுப்போகும்; இதை வேரோடே பிடுங்கும்படி ஒருவன் பலத்த புயத்தோடும் திரண்ட ஜனத்தோடும் வரத்தேவைய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நடப்பட்ட இது செழிப்பாயிருக்குமோ? கொண்டல்காற்று இதின்பேரில் படும்போது இது வாடி உலர்ந்துபோகாதோ? இது நடப்பட்ட பாத்திகளிலே வாடிப்போமெ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நடப்பட்ட இது செழிப்பாயிருக்குமோ? கொண்டல்காற்று இதின்பேரில் படும்போது இது வாடி உலர்ந்துபோகாதோ? இது நடப்பட்ட பாத்திகளிலே வாடிப்போமெ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இவைகளின் தாற்பரியம் தெரியுமா என்று நீ கலகவீட்டாரைக்கேட்டுச் சொல்லவேண்டியது என்னவென்றால், இதோ, பாபிலோன் ராஜா எருசலேமுக்கு வந்து, அதின் ராஜாவையும் அதின் பிரபுக்களையும் பிடித்து, அவர்களைத் தன்னிடமாகப் பாபிலோனுக்குக் கொண்டுபோகும்போ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இவைகளின் தாற்பரியம் தெரியுமா என்று நீ கலகவீட்டாரைக்கேட்டுச் சொல்லவேண்டியது என்னவென்றால், இதோ, பாபிலோன் ராஜா எருசலேமுக்கு வந்து, அதின் ராஜாவையும் அதின் பிரபுக்களையும் பிடித்து, அவர்களைத் தன்னிடமாகப் பாபிலோனுக்குக் கொண்டுபோகும்போ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ராஜவம்சத்திலே ஒருவனைத் தத்தெடுத்து, அவனோடே உடன்படிக்கைபண்ண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ராஜவம்சத்திலே ஒருவனைத் தத்தெடுத்து, அவனோடே உடன்படிக்கைபண்ண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ராஜவம்சத்திலே ஒருவனைத் தத்தெடுத்து, அவனோடே உடன்படிக்கைபண்ண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ராஜ்யம் தன்னை உயர்த்தாமல் தாழ்ந்திருக்கும்படிக்கும், தன் உடன்படிக்கையை அவன் கைக்கொள்ளுகிறதினால் அது நிலைநிற்கும்படிக்கும், அவனைப் ஆணைப்பிரமாணத்துக்கு உட்படுத்தி, தேசத்தில் பலசாலிகளைப் பிடித்ததுக்கொண்டுபோனான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ராஜ்யம் தன்னை உயர்த்தாமல் தாழ்ந்திருக்கும்படிக்கும், தன் உடன்படிக்கையை அவன் கைக்கொள்ளுகிறதினால் அது நிலைநிற்கும்படிக்கும், அவனைப் ஆணைப்பிரமாணத்துக்கு உட்படுத்தி, தேசத்தில் பலசாலிகளைப் பிடித்ததுக்கொண்டுபோனான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அவனுக்கு விரோதமாய்க் விரோதமாய் கலகஞ்செய்து, தனக்குக் குதிரைகளையும் அநேகம் ஆட்களையும் அனுப்பவேண்டுமென்று தன் ஸ்தானாபதிகளை எகிப்துக்கு அனுப்பினான்; இப்படிப்பட்டவனுக்கு வாய்க்குமோ? இப்படிச் செய்கிறவன் தப்பித்துக்கொள்வானோ? உடன்படிக்கையை முறித்தவன் தப்பித்துக்கொள்வானோ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அவனுக்கு விரோதமாய்க் விரோதமாய் கலகஞ்செய்து, தனக்குக் குதிரைகளையும் அநேகம் ஆட்களையும் அனுப்பவேண்டுமென்று தன் ஸ்தானாபதிகளை எகிப்துக்கு அனுப்பினான்; இப்படிப்பட்டவனுக்கு வாய்க்குமோ? இப்படிச் செய்கிறவன் தப்பித்துக்கொள்வானோ? உடன்படிக்கையை முறித்தவன் தப்பித்துக்கொள்வானோ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அவனுக்கு விரோதமாய்க் விரோதமாய் கலகஞ்செய்து, தனக்குக் குதிரைகளையும் அநேகம் ஆட்களையும் அனுப்பவேண்டுமென்று தன் ஸ்தானாபதிகளை எகிப்துக்கு அனுப்பினான்; இப்படிப்பட்டவனுக்கு வாய்க்குமோ? இப்படிச் செய்கிறவன் தப்பித்துக்கொள்வானோ? உடன்படிக்கையை முறித்தவன் தப்பித்துக்கொள்வானோ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அவனுக்கு விரோதமாய்க் விரோதமாய் கலகஞ்செய்து, தனக்குக் குதிரைகளையும் அநேகம் ஆட்களையும் அனுப்பவேண்டுமென்று தன் ஸ்தானாபதிகளை எகிப்துக்கு அனுப்பினான்; இப்படிப்பட்டவனுக்கு வாய்க்குமோ? இப்படிச் செய்கிறவன் தப்பித்துக்கொள்வானோ? உடன்படிக்கையை முறித்தவன் தப்பித்துக்கொள்வானோ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னை ராஜாவாக ஏற்படுத்திய ராஜாவினுடைய ஆணையை அசட்டைபண்ணி, அவனுடைய உடன்படிக்கையை முறித்துப்போட்டவன், அந்த ராஜாவினுடைய ஸ்தானமாகிய பாபிலோன் நடுவிலே அவன் அண்டையில் இருந்து மரணமடைவானென்று என் ஜீவனைக்கொண்டு சொல்லுகிற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னை ராஜாவாக ஏற்படுத்திய ராஜாவினுடைய ஆணையை அசட்டைபண்ணி, அவனுடைய உடன்படிக்கையை முறித்துப்போட்டவன், அந்த ராஜாவினுடைய ஸ்தானமாகிய பாபிலோன் நடுவிலே அவன் அண்டையில் இருந்து மரணமடைவானென்று என் ஜீவனைக்கொண்டு சொல்லுகிற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னை ராஜாவாக ஏற்படுத்திய ராஜாவினுடைய ஆணையை அசட்டைபண்ணி, அவனுடைய உடன்படிக்கையை முறித்துப்போட்டவன், அந்த ராஜாவினுடைய ஸ்தானமாகிய பாபிலோன் நடுவிலே அவன் அண்டையில் இருந்து மரணமடைவானென்று என் ஜீவனைக்கொண்டு சொல்லுகிற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நேகம் ஜனங்களை நாசம்பண்ணும்படி அணைபோட்டு, கொத்தளங்களைக் கட்டும்போது, பார்வோன் பெரியசேனையோடும், திரளான கூட்டத்தோடும் வந்து இவனுக்காக யுத்தத்தில் உதவமா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நேகம் ஜனங்களை நாசம்பண்ணும்படி அணைபோட்டு, கொத்தளங்களைக் கட்டும்போது, பார்வோன் பெரியசேனையோடும், திரளான கூட்டத்தோடும் வந்து இவனுக்காக யுத்தத்தில் உதவமா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நேகம் ஜனங்களை நாசம்பண்ணும்படி அணைபோட்டு, கொத்தளங்களைக் கட்டும்போது, பார்வோன் பெரியசேனையோடும், திரளான கூட்டத்தோடும் வந்து இவனுக்காக யுத்தத்தில் உதவமா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இவன் கையடித்துக் கொடுத்திருந்தும் உடன்படிக்கை முறித்துப்போட்டு, ஆணையை அசட்டைபண்ணினான்; இப்படியெல்லாம் செய்தவன் தப்புவத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இவன் கையடித்துக் கொடுத்திருந்தும் உடன்படிக்கை முறித்துப்போட்டு, ஆணையை அசட்டைபண்ணினான்; இப்படியெல்லாம் செய்தவன் தப்புவத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னிமித்தம் கர்த்தராகிய ஆண்டவர் சொல்லுகிறது என்னவென்றால்: அவன் என் ஆசையை அசட்டைபண்ணினதையும், என் உடன்படிக்கையை முறித்துப்போட்டதையும், நான் அவனுடைய தலையின்மேல் வரப்பண்ணுவேன் என்று என் ஜீவனைக்கொண்டு சொல்லு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னிமித்தம் கர்த்தராகிய ஆண்டவர் சொல்லுகிறது என்னவென்றால்: அவன் என் ஆசையை அசட்டைபண்ணினதையும், என் உடன்படிக்கையை முறித்துப்போட்டதையும், நான் அவனுடைய தலையின்மேல் வரப்பண்ணுவேன் என்று என் ஜீவனைக்கொண்டு சொல்லு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என்னுடைய கண்ணியில் அகப்படும்படிக்கு நான் என் வலையை அவன்மேல் வீசி, அவனைப் பாபிலோனுக்குக் கொண்டுபோய், அவன் எனக்கு விரோதமாய்ப் பண்ணின துரோகத்தினிமித்தம் அங்கே அவனை நியாயம் விசாரிப்ப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என்னுடைய கண்ணியில் அகப்படும்படிக்கு நான் என் வலையை அவன்மேல் வீசி, அவனைப் பாபிலோனுக்குக் கொண்டுபோய், அவன் எனக்கு விரோதமாய்ப் பண்ணின துரோகத்தினிமித்தம் அங்கே அவனை நியாயம் விசாரிப்ப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ோடேகூட ஓடிப்போகிற யாவரும் அவனுடைய எல்லா இராணுவங்களும் பட்டயத்தால் விழுவார்கள்; மீதியானவர்களோ சகல திசைகளிலும் சிதறடிக்கப்படுவார்கள்; அப்பொழுது கர்த்தராகிய நான் இதைச் சொன்னேன் என்று அறிந்துகொள்வீ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ோடேகூட ஓடிப்போகிற யாவரும் அவனுடைய எல்லா இராணுவங்களும் பட்டயத்தால் விழுவார்கள்; மீதியானவர்களோ சகல திசைகளிலும் சிதறடிக்கப்படுவார்கள்; அப்பொழுது கர்த்தராகிய நான் இதைச் சொன்னேன் என்று அறிந்துகொள்வ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ஆண்டவர் சொல்லுகிறது என்னவென்றால் நான் உயர்ந்த கேதுருவின் நுனிக்கிளைகளில் ஒன்றை எடுத்து நடுவேன்; அதின் இளங்கிளையிலுள்ள கொழுந்துகளில் இளசாயிருக்கிற ஒன்றைக் கொய்து, அதை உயரமும் உன்னதமுமான ஒரு பர்வதத்தின்மேல் நாட்டுவ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ஆண்டவர் சொல்லுகிறது என்னவென்றால் நான் உயர்ந்த கேதுருவின் நுனிக்கிளைகளில் ஒன்றை எடுத்து நடுவேன்; அதின் இளங்கிளையிலுள்ள கொழுந்துகளில் இளசாயிருக்கிற ஒன்றைக் கொய்து, அதை உயரமும் உன்னதமுமான ஒரு பர்வதத்தின்மேல் நாட்டுவ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உயரமான பர்வதத்திலே அதை நாட்டுவேன்; அது கொப்புகளை விட்டு, கனிதந்து, மகிமையான கேதுருவாகும்; அதின் கீழே சகலவித பட்சிஜாதிகளும் தங்கி, அதின் கிளைகளின் நிழலிலே தாபரிக்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உயரமான பர்வதத்திலே அதை நாட்டுவேன்; அது கொப்புகளை விட்டு, கனிதந்து, மகிமையான கேதுருவாகும்; அதின் கீழே சகலவித பட்சிஜாதிகளும் தங்கி, அதின் கிளைகளின் நிழலிலே தாபரிக்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உயரமான பர்வதத்திலே அதை நாட்டுவேன்; அது கொப்புகளை விட்டு, கனிதந்து, மகிமையான கேதுருவாகும்; அதின் கீழே சகலவித பட்சிஜாதிகளும் தங்கி, அதின் கிளைகளின் நிழலிலே தாபரிக்க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கர்த்தராகிய நான் உயர்ந்த விருட்சத்தைத் தாழ்த்தி, தாழ்ந்தவிருட்சத்தை உயர்த்தினேன் என்றும், நான் பச்சையான விருட்சத்தைப் பட்டுப்போகப்பண்ணி, பட்டுப்போன விருட்சத்தைத் தழைக்கப்பண்ணினேன் என்றும் வெளியின் விருட்சங்களுக்கு எல்லாம் தெரியவரும்; கர்த்தராகிய நான் இதைச் சொன்னேன்; இதை நிறைவேற்றினேன் என்று உரைத்தாரென்று சொல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கர்த்தராகிய நான் உயர்ந்த விருட்சத்தைத் தாழ்த்தி, தாழ்ந்தவிருட்சத்தை உயர்த்தினேன் என்றும், நான் பச்சையான விருட்சத்தைப் பட்டுப்போகப்பண்ணி, பட்டுப்போன விருட்சத்தைத் தழைக்கப்பண்ணினேன் என்றும் வெளியின் விருட்சங்களுக்கு எல்லாம் தெரியவரும்; கர்த்தராகிய நான் இதைச் சொன்னேன்; இதை நிறைவேற்றினேன் என்று உரைத்தாரென்று சொல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கர்த்தராகிய நான் உயர்ந்த விருட்சத்தைத் தாழ்த்தி, தாழ்ந்தவிருட்சத்தை உயர்த்தினேன் என்றும், நான் பச்சையான விருட்சத்தைப் பட்டுப்போகப்பண்ணி, பட்டுப்போன விருட்சத்தைத் தழைக்கப்பண்ணினேன் என்றும் வெளியின் விருட்சங்களுக்கு எல்லாம் தெரியவரும்; கர்த்தராகிய நான் இதைச் சொன்னேன்; இதை நிறைவேற்றினேன் என்று உரைத்தாரெ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59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প্রভুর বাক্য আমার কাছে এল| তিনি বল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মনুষ্যসন্তান, ইস্রায়েল পরিবারকে এই গল্পটা বল| তাদের জিজ্ঞাসা কর এর অর্থ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দের বল: এই হচ্ছে যা আমার প্রভু, আমার সদাপ্রভু বলেন:একটা বড় ঈগল তার বড় বড় পাখা সমেত লিবানো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ল| সেই ঈগলের ডানাগুলি বহু বর্ণে রঞ্জি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ই ঈগল এরস গাছের মাথা ভেঙ্গে তা কনানে নিয়ে এল| সেই ঈগল ব্যবসাযীদের শহরে সেই শাখা রাখ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পর ঈগলটি কনান থেকে কিছু বীজ নিয়ে এল| সে তাদের ভাল জমিতে রোপণ করল| সে তাদের একটি ভালো নদ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রে একটি বাইশী গাছের মত রোপন করল| উত্তম নদীর তীরে লাগ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বীজ থেকে চারা বেড়ে দ্রাক্ষালতা হল| সে এক উত্তম দ্রাক্ষালতা, যা খুব উঁচু ছিল না কিন্তু অন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 জুড়ে বিস্তৃত হল| লতাগুলো কাণ্ডে পরিণত হল| এর ডাল-পালাগুলো দীর্ঘ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রপর দীর্ঘ ডানা বিশিষ্ট আর একটি ঈগল সেই দ্রাক্ষালতা দেখতে পেল| এই ঈগলের দেহে ছিল অসংখ্য পালক|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লতা চাইল যেন নতুন ঈগলটি তার যত্ন নেয| তাই সে তার মূল এই ঈগলের দিকে বাড়তে দিল| তার শাখা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ঈগলের দিকে সোজা হয়ে গেল| যে জমিতে রোপণ করা হয়েছিল সেখান থেকে শাখাগুলো অনেক দূরে চল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লতা চাইল যেন নতুন ঈগল তাতে জল সেচ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ই দ্রাক্ষালতা উত্তম ভূমিতে রোপণ করা হয়েছিল| প্রচুর জলের কাছে তা রোপণ করা হয়েছিল| তাতে শাখ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ল হতে পারত| তা উত্তম দ্রাক্ষালতা হতে পারত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আমার সদাপ্রভু এই কথাগুলি বলেছেন: “তোমার কি মনে হয় সেই গাছ কৃতকার্য় হবে? না! নতুন ঈগলটি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টি থেকে তুলে ফেলবে| আর পাখিটি সেই গাছের মূলগুলো ভেঙ্গে ফেলবে| সে সব দ্রাক্ষাগুলো খেয়ে নেবে|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তুন পাতাগুলি কুঁকড়ে যাবে| গাছটি খুবই দুর্বল হয়ে পড়বে| গাছটিকে শিকড় সমেত উপড়ে ফেলে দিতে বলব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হুর বা পরাক্রমী জাতির প্রয়োজন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েখানে রোপণ করা হয়েছে সেখানে কি গাছটি বাড়বে? না! পূর্বীয বাযু বইবে আর সেই গাছ শুকিয়ে ম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| যেখানে সেটা রোপন করা হয়েছিল, যেখানে পোঁতা হয়েছিল সেই খানেই এটা মারা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র বাক্য আমার কাছে এল|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এই ঘটনা ইস্রায়েলের লোকদের কাছে বুঝিযে বল: তারা সবসময় আমার বিরুদ্ধাচারী| তাদের এই কথাগুলি ব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বিলের রাজা জেরুশালেমে এসেছিলেন এবং রাজা ও অন্যান্য নেতাদের নিয়ে গেলেন| তিনি তাদের বাবিলে আন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রপর নবূখদ্নিত্‌সর রাজপরিবারের এক জন লোকের সঙ্গে চুক্তি করলেন| রাজা জোর করে সেই লোকটিকে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শ্রুতি করালেন| তারপর ঐ লোকটি নবূখদ্নিত্‌সরের প্রতি বিশ্বস্ত হবার প্রতিশ্রুতি করল| তিনি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র রাজা করলেন| তারপর সে যিহূদা থেকে সমস্ত শক্তিশালী লোকদের বের কর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ই যিহূদা দুর্বল রাজ্যে পরিণত হল, যা রাজা নবূখদ্নিত্‌সরের বিরুদ্ধে যেতে পারে না| নবূখদ্নিত্‌স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র এই নূতন রাজার সঙ্গে যে চুক্তি করলেন লোকেরা তা মানতে বাধ্য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, যাই হোক এই নতুন রাজা যেমন করে হোক্, বাবিলের রাজার বিরুদ্ধে বিদ্রোহী হবার চেষ্টা করল|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ে সাহায্যের জন্য দূত পাঠাল| নতুন রাজা বহু ঘোড়া ও সৈন্য চাইল| এখন, তুমি কি মনে কর যে যিহূদ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তুন রাজা কৃতকার্য় হবে? তুমি কি মনে কর যে এই নতুন রাজা সেই চুক্তি ভেঙ্গে ফেলে শাস্তি এড়াতে যথে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ক্তিমান হব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 আমার সদাপ্রভু বলেন, “আমার জীবনের দিব্য, সেই নতুন রাজা যে ব্যক্তি তাকে রাজা করেছে সে য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, সেখানে মারা যাবে| কিন্তু সেই রাজা তার চুক্তি ভঙ্গ করেছে| এই নতুন রাজা তার প্রতিশ্রুতি ভঙ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মিশরের রাজা যিহূদার রাজাকে বাঁচাতে সমর্থ হবেন না| তিনি অনেক সৈন্য পাঠালেও মিশরের মহাশ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কে বাঁচাতে পারবে না| বাবিলের রাজার সৈন্যরা শহর ঘিরে রেখে শহরটি অবরোধ করবে এবং শহরের প্রাচী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 পর্য়্য়ন্ত একটি মাটির রাস্তা বানিয়ে শহরে প্রবেশ করবে| অনেক লোকের মৃত্যুও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িন্তু যিহূদার রাজা পালাবে না| কেন? কারণ সে তার চুক্তি উপেক্ষা করেছিল| সে তার চুক্তি ভঙ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ভু আমার সদাপ্রভু এই প্রতিশ্রুতি করেন: “আমার জীবনের দিব্য দিয়ে বলছি যে আমি যিহূদার রাজ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দেব| কারণ সে আমাদের চুক্তি অগ্রাহ্য করেছিল| সে আমাদের চুক্তি ভেঙ্গ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ি আমার ফাঁদ পাতব আর সে তাতে ধরা পড়বে| আর আমি তাকে বাবিলনে ফিরিয়ে এনে সেখানে তাকে 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আমার বিরুদ্ধে গেছে বলে আমি তাকে 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র আমি তার সৈন্য ধ্বংস করব| তার বীরদের ধ্বংস করব| আর অবশিষ্টদের হাওযাতে ছড়িয়ে দেব| তখন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বে যে আমিই প্রভু আর আমিই এই সব বলেছিলাম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ভু আমার সদাপ্রভু এই সব বলেছিলেন:“আমি লম্বা এরস গাছের এক শাখা নেব| সেই লম্বা গাছের থেকে এক ছো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খা নেব| আর আমি তা নিজে খুব উঁচু পর্বতে পুঁত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ি নিজেই তা ইস্রায়েলের উঁচু পর্বতে রোপণ করব| সেই শাখা বৃক্ষে পরিণত হবে| তাতে শাখা উত্পন্ন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ফল ধরবে| আর তা সুন্দর এরস বৃক্ষ হয়ে উঠবে| তার শাখায় বহু পাখিরা এসে বসবে| তার শাখার ছায়ায় বহ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খি বা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তখন অন্য গাছরা জানবে যে আমিই অন্যান্য উঁচু বৃক্ষদের মাটিতে ফেলেছি, আর ছোট গাছেদের বড় বৃক্ষ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ণত করেছি| সবুজ গাছদের আমি শুকনো করেছি আর শুকনো গাছেদের সবুজ করেছি| আমিই প্রভু, যদি আমি কিছু কর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 থাকি তবে তা করব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2026-10-22T11:48:40Z</dcterms:created>
  <dcterms:modified xsi:type="dcterms:W3CDTF">2026-10-22T11:48:40Z</dcterms:modified>
  <dc:title>যিহিষ্কেল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