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, குயவன் வீட்டிற்குப்போ; அங்கே என் வார்த்தைகளை உனக்குத் தெரிவிப்ப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குயவன் வீட்டிற்குப் போனேன், இதோ, அவன் திரிகையினாலே வனைந்து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வசனம் எனக்கு உண்டாகி, அவ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 நீர் என்னைக் கவனித்து, என்னோடே வழக்காடுகிறவர்களின் சத்தத்தைக் கே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ी ओर से यह वचन यिर्मयाह के पास पहुंचा, उठ कर कुम्हार के घर ज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वहां मैं तुझे अपने वचन सुनव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मैं कुम्हार के घर गया और क्या देखा कि वह चाक पर कुछ बना रह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जो मिट्टी का बासन वह बना रहा था वह बिगड़ गया, तब उसने उसी का दूसरा बासन अपनी समझ के अनुसार ब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यहोवा का यह वचन मेरे पास पहुंचा, हे इस्राएल के घरान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होवा की यह वाणी है कि इस कुम्हार की नाईं तुम्हारे साथ क्या मैं भी काम नहीं कर सकता? देख, ज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ट्टी कुम्हार के हाथ में रहती है, वैसा ही हे इस्राएल के घराने, तुम भी मेरे हाथ में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मैं किसी जाति वा राज्य के विषय कहूं कि उसे उखाड़ूंगा वा ढा दूंगा अथवा नाश कर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यदि उस जाति के लोग जिसके विषय मैं ने कह बात कही हो अपनी बुराई से फिरें, तो मैं उस विपत्ति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षय जो मैं ने उन पर डालने को ठाना हो पछत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जब मैं किसी जाति वा राज्य के विषय कहूं कि मैं उसे बनाऊंगा और रोप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दि वे उस काम को करें जो मेरी दृष्टि में बुरा है और मेरी बात न मानें, तो मैं उस भलाई के विष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े मैं ने उनके लिये करने को कहा हो, पछत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अब तू यहूदा और यरूशलेम के निवासियों यह कह, यहोवा यों कहता है, देखो, मैं तुम्हारी हानि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ुक्ति और तुम्हारे विरुद्ध प्रबन्ध कर रहा हूँ। इसलिये तुम अपने अपने बुरे मार्ग से फिरो और अपना अप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लचलन और काम सुधा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वे कहते हैं, ऐसा नहीं होने का, हम तो अपनी ही कल्पनाओं के अनुसार चलेंगे और अपने बुरे म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ठ पर बन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स कारण प्रभु यहोवा यों कहता है, अन्यजातियों से पूछ कि ऐसी बातें क्या कभी किसी के सुनने में आ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 इस्राएल की कुमारी ने जो काम किया है उसके सुनने से रोम रोम खड़े हो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ा लबानोन का हिम जो चट्टान पर से मैदान में बहता है बन्द हो सकता है? क्या वह ठण्डा जल जो दू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ता है कभी सूख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न्तु मेरी प्रजा मुझे भूल गई है; वे निकम्मी वस्तुओं के लिये धूप जलाते हैं; उन्हों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चीनकाल के मार्गों में ठोकर खाई है, और पगडण्डियों और बेहड़ मार्गों में भटक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 से उनका देश ऐसा उजाड़ हो गया है कि लोग उस पर सदा ताली बजाते रहेंगे; और जो कोई उसके पास से च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चकित होगा और सिर हिल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ैं उन को पुरवाई से उड़ाकर शत्रु के साम्हने से तितर-बितर कर दूंगा। उनकी विपत्ति के दिन मैं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ंह नहीं परन्तु पीठ दिख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वे कहने लगे, चलो, यिर्मयाह के विरुद्ध युक्ति करें, क्योंकि न याजक से व्यवस्था, न ज्ञान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्मति, न भविष्यद्वक्ता से वचन दूर होंगे। आओ, हम उसकी कोई बात पकड़ कर उसको नाश कराएं और फिर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ी बात पर ध्यान न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े यहोवा, मेरी ओर ध्यान दे, और जो लोग मेरे साथ झगड़ते हैं उनकी बातें सु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ा भलाई के बदले में बुराई का व्यवहार किया जाए? तू इस बात का स्मरण कर कि मैं उनकी भलाई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साम्हने प्रार्थना करने को खड़ा हुआ जिस से तेरी जलजलाहट उन पर से उतर जाए, और अब उन्होंने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लेने के लिये गड़हा खोद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लिये उनके लड़के-बालों को भूख से मरने दे, वे तलवार से कट मरें, और उनकी स्त्रियां निर्वंश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धवा हो जाएं। उनके पुरुष मरी से मरें, और उनके जवान लड़ाई में तलवार से मार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ब तू उन पर अचानक शत्रुदल चढ़ाए, तब उनके घरों से चिल्लाहट सुनाईं दे! क्योंकि उन्होंने मे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ड़हा खोदा और मेरे फंसाने को फन्दे लगा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हे यहोवा, तू उनकी सब युक्तियां जानता है जो वे मेरी मृत्यु के लिये करते हैं। इस कारण तू उनके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र्म को न ढांप, न उनके पाप को अपने साम्हने से मिटा। वे तेरे देखते ही ठोकर खाकर गिर जाएं, अपने क्रो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आकर उन से इसी प्रकार का व्यवहार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2026-10-22T08:47:04Z</dcterms:created>
  <dcterms:modified xsi:type="dcterms:W3CDTF">2026-10-22T08:47:04Z</dcterms:modified>
  <dc:title>यिर्मयाह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