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த்துடனே கர்த்தரைச் சேவியுங்கள், நடுக்கத்துடனே களிகூ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் கோபங்கொள்ளாமலும் நீங்கள் வழியிலே அழியாமலும் இருக்கும்படிக்கு, அவரை முத்தஞ்செய்யுங்கள்; கொஞ்சக்காலத்திலே அவருடைய கோபம் பற்றியெரியும்; அவரை அண்டிக்கொள்ளுகிற யாவரும் பாக்கியவான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் கோபங்கொள்ளாமலும் நீங்கள் வழியிலே அழியாமலும் இருக்கும்படிக்கு, அவரை முத்தஞ்செய்யுங்கள்; கொஞ்சக்காலத்திலே அவருடைய கோபம் பற்றியெரியும்; அவரை அண்டிக்கொள்ளுகிற யாவரும் பாக்கியவான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் கொந்தளித்து, ஜனங்கள் விருதாக்காரியத்தைச் சிந்திப்பானேன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 விரோதமாகவும் அவர் அபிஷேகம்பண்ணினவருக்கு விரோதமாகவும், பூமியின் ராஜாக்கள் எழும்பிநின்று, அதிகாரிகள் ஏகமாய் ஆலோசனைபண்ண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 விரோதமாகவும் அவர் அபிஷேகம்பண்ணினவருக்கு விரோதமாகவும், பூமியின் ராஜாக்கள் எழும்பிநின்று, அதிகாரிகள் ஏகமாய் ஆலோசனைபண்ண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ட்டுகளை அறுத்து அவர்கள் கயிறுகளை நம்மைவிட்டு எறிந்துபோடுவோம் என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வீற்றிருக்கிறவர் நகைப்பார்; ஆண்டவர் அவர்களை இகழ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 தமது கோபத்திலே அவர்களோடே பேசி, தமது உக்கிரத்திலே அவர்களைக் கலங்கப்பண்ண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னுடைய பரிசுத்தபர்வதமாகிய சீயோன்மீதில் என்னுடைய ராஜாவை அபிஷேகம்பண்ணி வைத்த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மானத்தின் விவரம் சொல்லுவேன்; கர்த்தர் என்னை நோக்கி: நீர் என்னுடைய குமாரன், இன்று நான் உம்மை ஜநிப்பித்தேன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மானத்தின் விவரம் சொல்லுவேன்; கர்த்தர் என்னை நோக்கி: நீர் என்னுடைய குமாரன், இன்று நான் உம்மை ஜநிப்பித்தேன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க் கேளும், அப்பொழுது ஜாதிகளை உமக்குச் சுதந்தரமாகவும், பூமியின் எல்லைகளை உமக்குச் சொந்தமாகவும் கொடுப்பேன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க் கேளும், அப்பொழுது ஜாதிகளை உமக்குச் சுதந்தரமாகவும், பூமியின் எல்லைகளை உமக்குச் சொந்தமாகவும் கொடுப்பேன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கோலால் அவர்களை நொறுக்கி, குயக்கலத்தைப்போல் அவர்களை உடைத்துப்போடுவீர் என்று சொன்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ராஜாக்களே, உணர்வடையுங்கள் பூமியின் நியாயாதிபதிகளே, எச்சரிக்கையாயி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ಭಯದಿಂದ ಕರ್ತನನ್ನು ಸೇವಿಸಿರಿ, ನಡು ಗುತ್ತಾ ಉಲ್ಲಾಸಪ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 ಕೋಪವು ಉರಿ ಯುವದಕ್ಕೆ ಮುಂಚೆಯೇ ಮಗನಿಗೆ ಮುದ್ದಿಡಿರಿ; ಇಲ್ಲ ವಾದರೆ ಆತನ ಕೋಪದಿಂದ ನೀವು ದಾರಿಯಲ್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ದೀರಿ. ಆತನಲ್ಲಿ ಭರವಸವಿಟ್ಟವರೆಲ್ಲರೂ ಧನ್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ನ್ಯಜನರು ಕೋಪೋದ್ರೇಕಗೊಳ್ಳುವದೂ ಪ್ರಜೆಗಳು ವ್ಯರ್ಥವಾದದ್ದನ್ನು ಯೋಚಿಸುವದೂ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ಿಗೆ ವಿರೋಧ ವಾಗಿಯೂ ಆತನ ಅಭಿಷಕ್ತನಿಗೆ ವಿರೋಧವಾಗಿಯೂ ಭೂರಾಜರು ನಿಂತುಕೊಳ್ಳುತ್ತಾರೆ; ಪ್ರಭುಗಳು ಒಟ್ಟ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ೋಚ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--ಅವರ ಬಂಧನಗಳನ್ನು ತುಂಡುತುಂಡಾಗಿ ಮುರಿದು ಅವರ ಕಟ್ಟುಗಳನ್ನು ನಮ್ಮಿಂದ ಬಿಸಾಡೋಣ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ರಲೋಕದಲ್ಲಿ ಕೂತಿರುವಾತನು ಅದಕ್ಕೆ ನಗು ವನು! ಕರ್ತನು ಅವರನ್ನು ಪರಿಹಾಸ್ಯ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ಆತನು ತನ್ನ ಕೋಪದಿಂದ ಅವರ ಸಂಗಡ ಮಾತನಾಡುವನು; ತನ್ನ ಕೋಪಾವೇಶದಿಂದ ಅವ ರನ್ನು ಕಳವಳಪ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ಾಗ್ಯೂ ನಾನು ನನ್ನ ಅರಸನನ್ನು ನನ್ನ ಪರಿಶುದ್ಧ ಪರ್ವತವಾದ ಚೀಯೋನಿನ ಮೇಲೆ ಸ್ಥಾಪ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ಟ್ಟಳೆಯನ್ನು ಸಾರುತ್ತೇನೆ; ಕರ್ತನು ನನಗೆ ಹೇಳಿದ್ದು--ನೀನು ನನ್ನ ಮಗನು, ನಾನು ಈ ಹೊತ್ತ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ನ್ನು ಕೇಳು; ಆಗ ಅನ್ಯಜನರನ್ನು ನಿನ್ನ ಬಾಧ್ಯತೆಯಾಗಿಯೂ ಭೂಮಿಯ ಕಟ್ಟಕಡೆಯ ವರೆಗೆ ನಿನ್ನ ಸ್ವಾಸ್ಥ್ಯ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ಬ್ಬಿಣದ ಕೋಲಿನಿಂದ ಅವರನ್ನು ಮುರಿದುಬಿಡುವಿ. ಕುಂಬಾರನ ಗಡಿಗೆಯ ಹಾಗೆ ಅವ ರನ್ನು ಒಡೆದು ಚೂರುಚೂರಾಗಿ ಮಾಡಿಬಿ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ಓ ಅರಸುಗಳೇ, ಈಗ ಜ್ಞಾನವಂತ ರಾಗಿರಿ; ಭೂ ನ್ಯಾಯಾಧಿಪತಿಗಳೇ, ಶಿಕ್ಷಣ ಪಡೆ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2026-10-21T09:35:19Z</dcterms:created>
  <dcterms:modified xsi:type="dcterms:W3CDTF">2026-10-21T09:35:19Z</dcterms:modified>
  <dc:title>ಕೀರ್ತನೆಗಳು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