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ave me, O God, by your name, and judge me by your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my prayer, O God; give ear to the words of my mou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strangers are risen up against me, and oppressors seek after my soul: they have not set God before them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strangers are risen up against me, and oppressors seek after my soul: they have not set God before them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God is mine helper: the Lord is with them that uphold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ward evil unto mine enemies: cut them off in your tr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shall reward evil unto mine enemies: cut them off in your tr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freely sacrifice unto you: I will praise your name, O LORD; for it is go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has delivered me out of all trouble: and mine eye has seen his desire upon mine enem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has delivered me out of all trouble: and mine eye has seen his desire upon mine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ுக்கு முன்பாக நிறுத்தி நோக்க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மூல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க்கட்டுதலைக் க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2026-09-17T05:44:05Z</dcterms:created>
  <dcterms:modified xsi:type="dcterms:W3CDTF">2026-09-17T05:44:05Z</dcterms:modified>
  <dc:title>சங்கீதம்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