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ave me, O God, by your name, and judge me by your streng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my prayer, O God; give ear to the words of my mou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strangers are risen up against me, and oppressors seek after my soul: they have not set God before them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strangers are risen up against me, and oppressors seek after my soul: they have not set God before them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God is mine helper: the Lord is with them that uphold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reward evil unto mine enemies: cut them off in your tr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reward evil unto mine enemies: cut them off in your tr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will freely sacrifice unto you: I will praise your name, O LORD; for it is go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he has delivered me out of all trouble: and mine eye has seen his desire upon mine enem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he has delivered me out of all trouble: and mine eye has seen his desire upon mine enem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நாமத்தினிமித்தம் என்னை இரட்சித்து உமது வல்லமையினால் எனக்கு நியாய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ே, என் விண்ணப்பத்தைக்கேட்டு, என் வாயின் வார்த்தைகளுக்குச் செவி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ுக்கு முன்பாக நிறுத்தி நோக்க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தேவன் எனக்குச் சகாயர்; ஆண்டவர் என் ஆத்துமாவை ஆதரிக்கிறவர்களோடே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்மூலம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ற்சாகத்துடன் நான் உமக்குப்பலியிடுவேன்; கர்த்தாவே, உமது நாமத்தைத் துதிப்பேன், அது நல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ிக்கட்டுதலைக் க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2026-11-02T20:56:00Z</dcterms:created>
  <dcterms:modified xsi:type="dcterms:W3CDTF">2026-11-02T20:56:00Z</dcterms:modified>
  <dc:title>சங்கீதம் : 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