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முவேலின் வார்த்தை இஸ்ரவேலுக்கெல்லாம் வந்தது. இஸ்ரவேலர் பெலிஸ்தருக்கு விரோதமாய் யுத்தஞ்செய்யப்புறப்பட்டு, எபெனேசருக்குச் சமீபத்தில் பாளயமிறங்கினார்கள்; பெலிஸ்தரோ ஆப்பெக்கிலே பாளயமிறங்கியிரு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முவேலின் வார்த்தை இஸ்ரவேலுக்கெல்லாம் வந்தது. இஸ்ரவேலர் பெலிஸ்தருக்கு விரோதமாய் யுத்தஞ்செய்யப்புறப்பட்டு, எபெனேசருக்குச் சமீபத்தில் பாளயமிறங்கினார்கள்; பெலிஸ்தரோ ஆப்பெக்கிலே பாளயமிறங்கியிரு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ெலிஸ்தர் இஸ்ரவேலருக்கு விரோதமாய் அணிவகுத்து நின்றார்கள்; யுத்தம் அதிகரித்து, இஸ்ரவேலர் பெலிஸ்தருக்கு முன்பாக முறிய அடிக்கப்பட்டார்கள்; அவர்கள் சேனையில் போர்க்களத்திலே ஏறக்குறைய நாலாயிரம்பேர் வெட்டுண்டுபோ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ெலிஸ்தர் இஸ்ரவேலருக்கு விரோதமாய் அணிவகுத்து நின்றார்கள்; யுத்தம் அதிகரித்து, இஸ்ரவேலர் பெலிஸ்தருக்கு முன்பாக முறிய அடிக்கப்பட்டார்கள்; அவர்கள் சேனையில் போர்க்களத்திலே ஏறக்குறைய நாலாயிரம்பேர் வெட்டுண்டுபோ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் திரும்பப் பாளயத்துக்கு வந்தபோது, இஸ்ரவேலின் மூப்பரானவர்கள், இன்று கர்த்தர் பெலிஸ்தருக்கு முன்பாக நம்மை முறிய அடித்ததென்ன? சீலோவிலிருக்கிற கர்த்தருடைய உடன்படிக்கைப் பெட்டியைக் கொண்டுவருவோம்; அது நம்மை நம்முடைய பகைஞரின் கைக்கு விலக்கி ரட்சிக்கும்படி, நம்முடைய நடுவிலே வரவேண்டியது எ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் திரும்பப் பாளயத்துக்கு வந்தபோது, இஸ்ரவேலின் மூப்பரானவர்கள், இன்று கர்த்தர் பெலிஸ்தருக்கு முன்பாக நம்மை முறிய அடித்ததென்ன? சீலோவிலிருக்கிற கர்த்தருடைய உடன்படிக்கைப் பெட்டியைக் கொண்டுவருவோம்; அது நம்மை நம்முடைய பகைஞரின் கைக்கு விலக்கி ரட்சிக்கும்படி, நம்முடைய நடுவிலே வரவேண்டியது என்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் திரும்பப் பாளயத்துக்கு வந்தபோது, இஸ்ரவேலின் மூப்பரானவர்கள், இன்று கர்த்தர் பெலிஸ்தருக்கு முன்பாக நம்மை முறிய அடித்ததென்ன? சீலோவிலிருக்கிற கர்த்தருடைய உடன்படிக்கைப் பெட்டியைக் கொண்டுவருவோம்; அது நம்மை நம்முடைய பகைஞரின் கைக்கு விலக்கி ரட்சிக்கும்படி, நம்முடைய நடுவிலே வரவேண்டியது எ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கேருபீன்களின் மத்தியிலே வாசமாயிருக்கிற சேனைகளின் கர்த்தருடைய உடன்படிக்கைப் பெட்டியை எடுத்துவர, ஜனங்கள் சீலோவுக்குச் சொல்லியனுப்பினார்கள்; அங்கே ஏலியின் இரண்டு குமாரராகிய ஓப்னியும் பினெகாசும் தேவனுடைய உடன்படிக்கைப் பெட்டியண்டையில் இரு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கேருபீன்களின் மத்தியிலே வாசமாயிருக்கிற சேனைகளின் கர்த்தருடைய உடன்படிக்கைப் பெட்டியை எடுத்துவர, ஜனங்கள் சீலோவுக்குச் சொல்லியனுப்பினார்கள்; அங்கே ஏலியின் இரண்டு குமாரராகிய ஓப்னியும் பினெகாசும் தேவனுடைய உடன்படிக்கைப் பெட்டியண்டையில் இரு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டைய உடன்படிக்கைப் பெட்டி பாளயத்திலே வருகிறபோது, இஸ்ரவேலரெல்லாரும் பூமி அதிரத்தக்கதாக மகா ஆர்ப்பரிப்பாய்ச் சத்தமிட்ட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டைய உடன்படிக்கைப் பெட்டி பாளயத்திலே வருகிறபோது, இஸ்ரவேலரெல்லாரும் பூமி அதிரத்தக்கதாக மகா ஆர்ப்பரிப்பாய்ச் சத்தமிட்ட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ஆர்ப்பரிக்கிற சத்தத்தைப் பெலிஸ்தர் கேட்டபோது: எபிரெயருடைய பாளயத்தில் இந்த மகா ஆர்ப்பரிப்பின் சத்தம் என்ன என்றார்கள்; பின்பு கர்த்தரின் பெட்டி பாளயத்தில் வந்தது என்று அறிந்துகொண்ட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ஆர்ப்பரிக்கிற சத்தத்தைப் பெலிஸ்தர் கேட்டபோது: எபிரெயருடைய பாளயத்தில் இந்த மகா ஆர்ப்பரிப்பின் சத்தம் என்ன என்றார்கள்; பின்பு கர்த்தரின் பெட்டி பாளயத்தில் வந்தது என்று அறிந்துகொண்ட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் பாளயத்தில் வந்தார் என்று சொல்லப்பட்டபடியினால், பெலிஸ்தர் பயந்து, ஐயோ, நமக்கு மோசம் வந்தது; இதற்குமுன் ஒருபோதும் இப்படி நடக்கவில்லைய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் பாளயத்தில் வந்தார் என்று சொல்லப்பட்டபடியினால், பெலிஸ்தர் பயந்து, ஐயோ, நமக்கு மோசம் வந்தது; இதற்குமுன் ஒருபோதும் இப்படி நடக்கவில்லைய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ஐயோ, அந்த மகத்துவமான தேவர்களின் கைக்கு நம்மைத் தப்புவிப்பவர் யார்? எகிப்தியரைச் சகலவித வாதைகளினாலும் வனாந்தரத்திலே அடித்த தேவர்கள் இவர்கள்தான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ெலிஸ்தரே, திடங்கொண்டு புருஷரைப்போல நடந்துகொள்ளுங்கள்; எபிரெயர் உங்களுக்கு அடிமைகளாயிருந்ததுபோல, நீங்களும் அவர்களுக்கு அடிமைகளாகாதபடிக்கு, புருஷராயிருந்து, யுத்தம்பண்ணுங்கள் என்று சொல்லிக்கொண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ெலிஸ்தரே, திடங்கொண்டு புருஷரைப்போல நடந்துகொள்ளுங்கள்; எபிரெயர் உங்களுக்கு அடிமைகளாயிருந்ததுபோல, நீங்களும் அவர்களுக்கு அடிமைகளாகாதபடிக்கு, புருஷராயிருந்து, யுத்தம்பண்ணுங்கள் என்று சொல்லிக்கொண்ட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பெலிஸ்தர் யுத்தம் பண்ணினார்கள்; இஸ்ரவேலர் முறிந்து, அவரவர் தங்கள் கூடாரங்களுக்கு ஓடிப்போனார்கள்; மகா பெரிய சங்காரம் உண்டாயிற்று; இஸ்ரவேலிலே முப்பதினாயிரம் காலாட்கள் விழுந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ுடைய பெட்டி பிடிக்கப்பட்டது; ஏலியின் இரண்டு குமாரராகிய ஓப்னியும் பினெகாசும் மாண்ட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ென்யமீன் கோத்திரத்தானாகிய ஒருவன் படையிலிருந்து ஓடி, தன் வஸ்திரங்களைக் கிழித்து, தன் தலையின் மேல் புழுதியை வாரிப் போட்டுக்கொண்டு, அன்றையதினமே சீலோவுக்கு வந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ென்யமீன் கோத்திரத்தானாகிய ஒருவன் படையிலிருந்து ஓடி, தன் வஸ்திரங்களைக் கிழித்து, தன் தலையின் மேல் புழுதியை வாரிப் போட்டுக்கொண்டு, அன்றையதினமே சீலோவுக்கு வந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வந்தபோது: ஏலி ஒரு ஆசனத்தின்மேல் உட்கார்ந்து வழியைப் பார்த்துக்கொண்டிருந்தான்; தேவனுடைய பெட்டிக்காக அவன் இருதயம் தத்தளித்துக்கொண்டிருந்தது, ஊரிலே செய்தியை அறிவிக்க அந்த மனுஷன் வந்தபோது, ஊரெங்கும் புலம்பல் உண்டாயிற்ற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வந்தபோது: ஏலி ஒரு ஆசனத்தின்மேல் உட்கார்ந்து வழியைப் பார்த்துக்கொண்டிருந்தான்; தேவனுடைய பெட்டிக்காக அவன் இருதயம் தத்தளித்துக்கொண்டிருந்தது, ஊரிலே செய்தியை அறிவிக்க அந்த மனுஷன் வந்தபோது, ஊரெங்கும் புலம்பல் உண்டாயிற்ற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வந்தபோது: ஏலி ஒரு ஆசனத்தின்மேல் உட்கார்ந்து வழியைப் பார்த்துக்கொண்டிருந்தான்; தேவனுடைய பெட்டிக்காக அவன் இருதயம் தத்தளித்துக்கொண்டிருந்தது, ஊரிலே செய்தியை அறிவிக்க அந்த மனுஷன் வந்தபோது, ஊரெங்கும் புலம்பல் உண்டாயிற்ற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ுலம்புகிற இந்தச் சத்தத்தை ஏலி கேட்டபோது: இந்த அமளியின் இரைச்சல் என்ன என்று கேட்டான்; அப்பொழுது அந்த மனுஷன் தீவிரித்து வந்து, ஏலிக்கு அறிவித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ுலம்புகிற இந்தச் சத்தத்தை ஏலி கேட்டபோது: இந்த அமளியின் இரைச்சல் என்ன என்று கேட்டான்; அப்பொழுது அந்த மனுஷன் தீவிரித்து வந்து, ஏலிக்கு அறிவித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லி தொண்ணூற்றெட்டு வயதுள்ளவனாயிருந்தான்; அவன் பார்க்கக் கூடாதபடிக்கு, அவன் கண்கள் மங்கலாயி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மனுஷன் ஏலியைப் பார்த்து: படையிலிருந்து வந்தவன் நான் தான்; இன்று தான் படையிலிருந்து ஓடிவந்தேன் என்றான். அப்பொழுது அவன்: என் மகனே, நடந்த காரியம் என்ன என்று கேட்ட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மனுஷன் ஏலியைப் பார்த்து: படையிலிருந்து வந்தவன் நான் தான்; இன்று தான் படையிலிருந்து ஓடிவந்தேன் என்றான். அப்பொழுது அவன்: என் மகனே, நடந்த காரியம் என்ன என்று கேட்ட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ெய்தி கொண்டுவந்தவன் பிரதியுத்தரமாக: இஸ்ரவேலர் பெலிஸ்தருக்கு முன்பாக முறிந்தோடிப்போனார்கள்; ஜனங்களுக்குள்ளே பெரிய சங்காரம் உண்டாயிற்று; உம்முடைய குமாரராகிய ஓப்னி பினெகாஸ் என்னும் இருவரும் இறந்துபோனார்கள்; தேவனுடைய பெட்டியும் பிடிபட்டு போயிற்று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ெய்தி கொண்டுவந்தவன் பிரதியுத்தரமாக: இஸ்ரவேலர் பெலிஸ்தருக்கு முன்பாக முறிந்தோடிப்போனார்கள்; ஜனங்களுக்குள்ளே பெரிய சங்காரம் உண்டாயிற்று; உம்முடைய குமாரராகிய ஓப்னி பினெகாஸ் என்னும் இருவரும் இறந்துபோனார்கள்; தேவனுடைய பெட்டியும் பிடிபட்டு போயிற்று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தேவனுடைய பெட்டியைக் குறித்துச் சொன்னவுடனே, ஏலி ஆசனத்திலிருந்து வாசலின் பக்கமாய் மல்லாக்க விழுந்தான்; அவன் கிழவனும் ஸ்தூலித்தவனுமாயிருந்தபடியால், அவன் பிடரி முறிந்து செத்துப்போனான். அவன் இஸ்ரவேலை நாற்பது வருஷம் நியாயம்விசாரித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தேவனுடைய பெட்டியைக் குறித்துச் சொன்னவுடனே, ஏலி ஆசனத்திலிருந்து வாசலின் பக்கமாய் மல்லாக்க விழுந்தான்; அவன் கிழவனும் ஸ்தூலித்தவனுமாயிருந்தபடியால், அவன் பிடரி முறிந்து செத்துப்போனான். அவன் இஸ்ரவேலை நாற்பது வருஷம் நியாயம்விசாரித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தேவனுடைய பெட்டியைக் குறித்துச் சொன்னவுடனே, ஏலி ஆசனத்திலிருந்து வாசலின் பக்கமாய் மல்லாக்க விழுந்தான்; அவன் கிழவனும் ஸ்தூலித்தவனுமாயிருந்தபடியால், அவன் பிடரி முறிந்து செத்துப்போனான். அவன் இஸ்ரவேலை நாற்பது வருஷம் நியாயம்விசாரித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ெகாசின் மனைவியாகிய அவன் மருமகள் நிறைகர்ப்பிணியாயிருந்தாள்; அவள் தேவனுடைய பெட்டி பிடிபட்ட செய்தியையும், தன் மாமனும் தன் புருஷனும் இறந்து போனதையும் கேள்விப்பட்டபோது, அவள் கர்ப்பவேதனைப்பட்டு குனிந்து பிரசவித்தா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ெகாசின் மனைவியாகிய அவன் மருமகள் நிறைகர்ப்பிணியாயிருந்தாள்; அவள் தேவனுடைய பெட்டி பிடிபட்ட செய்தியையும், தன் மாமனும் தன் புருஷனும் இறந்து போனதையும் கேள்விப்பட்டபோது, அவள் கர்ப்பவேதனைப்பட்டு குனிந்து பிரசவித்தா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ெகாசின் மனைவியாகிய அவன் மருமகள் நிறைகர்ப்பிணியாயிருந்தாள்; அவள் தேவனுடைய பெட்டி பிடிபட்ட செய்தியையும், தன் மாமனும் தன் புருஷனும் இறந்து போனதையும் கேள்விப்பட்டபோது, அவள் கர்ப்பவேதனைப்பட்டு குனிந்து பிரசவித்தா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ள் சாகப்போகிற நேரத்தில் அவளண்டையிலே நின்ற ஸ்திரீகள்: நீ பயப்படாதே, ஆண்பிள்ளையைப் பெற்றாய் என்றார்கள்; அவளோ அதற்கு ஒன்றும் சொல்லவுமில்லை, அதின்மேல் சிந்தைவைக்கவும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ள் சாகப்போகிற நேரத்தில் அவளண்டையிலே நின்ற ஸ்திரீகள்: நீ பயப்படாதே, ஆண்பிள்ளையைப் பெற்றாய் என்றார்கள்; அவளோ அதற்கு ஒன்றும் சொல்லவுமில்லை, அதின்மேல் சிந்தைவைக்கவும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னுடைய பெட்டி பிடிபட்டு, அவளுடைய மாமனும் அவளுடைய புருஷனும் இறந்து போனபடியினால், அவள்: மகிமை இஸ்ரவேலை விட்டுப் போயிற்று என்று சொல்லி, அந்தப் பிள்ளைக்கு இக்கபோத் என்று பேரிட்டா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னுடைய பெட்டி பிடிபட்டு, அவளுடைய மாமனும் அவளுடைய புருஷனும் இறந்து போனபடியினால், அவள்: மகிமை இஸ்ரவேலை விட்டுப் போயிற்று என்று சொல்லி, அந்தப் பிள்ளைக்கு இக்கபோத் என்று பேரிட்டா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வனுடைய பெட்டி பிடிபட்டுப் போனபடியினால், மகிமை இஸ்ரவேலை விட்டு விலகிப்போயிற்று என்றா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வனுடைய பெட்டி பிடிபட்டுப் போனபடியினால், மகிமை இஸ்ரவேலை விட்டு விலகிப்போயிற்று என்றா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6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શમુએલ વિષેની ખબર આખા ઇસ્રાએલમાં ફેલાઇ ગઇ. તે દિવસોમાં ઇસ્રાએલીઓ પલિસ્તીઓ વિરુદ્ધ લડવા નીકળ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ડ્યા. ઇસ્રાએલીઓએ એબેન-એઝેરમાં છાવણી નાખી અને પલિસ્તીઓએ અફેકમાં છાવણી નાખ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પલિસ્તીઓએ ઇસ્રાએલ સામે વ્યૂહ ગોઠવ્યો, યુદ્ધ જામ્યું. ઇસ્રાએલીઓ હાર્યા.પલિસ્તીઓએ લગભગ 4,000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સ્રાએલીઓને રણભૂમિ ઉપર કાપી નાખ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જયારે બાકીનાં સૈનિકો તેમની છાવણીમાં પાછા આવ્યા ત્યારે ઇસ્રાએલીઓના આગેવાનોએ પૂછયું, “યહોવા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લિસ્તીઓના હાથે આપણને કેમ હરાવ્યા? ચાલો, આપણે શીલોહ જઈને યહોવાના કરારકોશને લઈ આવીએ. આ રીતે દેવ આપણ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ચ્ચે રહેશે અને આપણું દુશ્મનોથી રક્ષણ કર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થી લોકોએ દેવનો કરારકોશ લાવવા માંટે માણસોને શીલોહ મોકલ્યા. કોશની ઉપર કરૂબ દેવદૂતો હતા, જે દેવ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િંહાસન જેવા હતા. એલીના બે પુત્રો હોફની અને ફીનહાસ કોશની સાથે આ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જયારે યહોવાનો કરારકોશ છાવણીમાં આવ્યો, ત્યારે બધા ઇસ્રાએલીઓએ તેને એવા તો મોટા હર્ષનૅંદથી વધાવી લધ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 ધરતી ધણધણી ઊઠ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ઇસ્રાએલીઓનો હર્ષનાદ સાંભળીને પલિસ્તીઓ પૂછવા લાગ્યા, “હિબ્રૂઓની છાવણીમાં આ બધો અવાજ અને આનંદ શ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?”પદ્ધી તેઓને સમજ પડી કે યહોવાનો કરારકોશ ઇસ્રાએલીઓની છાવણીમાં આવ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થી તેઓ ગભરાઈ ગયા અને કહ્યું, “દેવ તેમની છાવણીમાં આવ્યા છે! હવે આપણે પહેલા કદી નથી પડી તે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ુશ્કેલીમાં પડીશ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આ પ્રબળ દેવોથી આપણને કોણ બચાવશે? આ દેવોએ મિસરીઓને રણમાં ભયંકર રોગોથી હરાવ્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લિસ્તીઓ હિંમત રાખો, બહાદુર બનો, નહિ તો હિબ્રૂઓ આપણા ગુલામ હતા, તેમ આપણે તેમના બનીશું. માં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હાદુરીથી લડ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થી પલિસ્તીઓએ ઇસ્રાએલીઓને હરાવ્યા. ઇસ્રાએલના 30,000 સૈનિકો મર્યા, બાકીના છાવણીમાં નાસી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દેવનો પવિત્રકોશ કબજે કરવામાં આવ્યો અને એલીના પુત્રો હોફની અને ફીનહાસ માંર્યા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બિન્યામીન વંશનો એક મૅંણસ યદ્ધભૂમિમાંથી દોડીને તે જ દિવસે શીલોહ આવી પહોંચ્યો. શોકમાં તેણે વસ્ત્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ાડી નાખ્યાં હતા; અને મૅંથે ધૂળ નાખ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જયારે તે આવી પહોંચ્યો ત્યારે એલી શહેરના દરવાજા પાસે બેઠો હતો અને યહોવાના કરારકોશની રાહ જો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વિત્ર કોશની સુરક્ષાની તેને ચિંતા હતી. યદ્ધભૂમિ પરથી આવેલા સંદેશવાહકે તેઓને દુ:ખદ સમાંચાર આપ્યા એટલ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ધા લોકો જોરથી રડવા લાગ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 સાંભળીને એલીએ પૂછયું, “આ ઘોંઘાટ શાનો છે?” પેલા મૅંણસે એકદમ એલી પાસે દોડી જઈને બધું કહ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ભળાવ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એલીની ઉંમર 98 વર્ષની થઈ હતી અને તે ઔંધળો બની ગ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પેલા મૅંણસે કહ્યું, “હું યદ્ધભૂમિ પરથી હમણા જ ચાલ્યો આવું છું. હું આજે જ યદ્ધમાંથી ભાગીને આવ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.”એલીએ તેને પૂછયું, “માંરા દીકરા, ત્યાં શું થયું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ભાગી આવેલા કાસદે કહ્યું, “ઇસ્રાએલીઓની હાર થઈ છે. હજારો ઇસ્રાએલી સૈનિકો માંર્યા ગયા છે, હોફની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ીનહાસ પણ મરી ગયા છે; અને દેવનો પવિત્રકોશ શત્રુઓએ કબજે લધ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સંદેશવાહકોએ દેવના પવિત્ર કોશનો ઉલ્લેખ કરતાની સૅંથે જ તે દરવાજની બાજુ પાસેના આસન પરથી પડી ગય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ની ડોક તુટી ગઇ અને તે મરણ પામ્યો કેમકે તે વ૳દ્ધ હતો અને તેનું શરીર બહુ ભારે હતું. એલીએ 40વર્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સ્રાએલનો ન્યાય કર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એલીની પુત્રવધૂ ફીનહાસની વહુ સગર્ભા હતી, અને તેની પ્રસૂતિનો સમય પાસે આવ્યો હતો, જયારે તેણે દેવ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વિત્રકોશ બીજાઓએ કબજે કર્યાનું અને પોતાના સસરાનું અને પતિનું અવસાન થયાનું સાંભળ્યું ત્યારે તેને એકદ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ેણ ઊપડી આવી, તે નમી પડી અને તેને પ્રસૂતિ થઈ ગ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ે જ્યારે પડામાં હતી અને મૃત્યુની નધ્ક હતી ત્યારે તેને મદદ કરતી સ્રીઓમાંથી એક સ્રીએ કહ્યું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ચિંતા કરીશ નહિ; તેઁ પુત્રને જન્મ આપ્યો છે.”પણ તેણે કોઈ જવાબ આપ્યો નહિ, અને તેના પર ધ્યાન ન આપ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ેણે તે છોકરાનું નામ ઈખાબોદ પૅંડયું એમ કહેતા, “ઇસ્રાએલીઓનું ગૌરવ જતું રહ્યું છે.” તેણે આ કહ્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ણ કે દેવનો પવિત્રકોશ દુશ્મનો લઇ ગયા છે, અને તેના ધણીનું તથા સસરાનું અવસાન થ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ેણે કહ્યું કે: “ઇસ્રાએલનું ગૌરવ જતું રહ્યું છે,” એટલા માંટે કે યહોવાનો પવિત્રકોશ દુશ્મનો લઇ ગ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2026-10-20T02:28:50Z</dcterms:created>
  <dcterms:modified xsi:type="dcterms:W3CDTF">2026-10-20T02:28:50Z</dcterms:modified>
  <dc:title>૧ શમૂએલ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