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ீங்கள் வேண்டும் என்று விரும்பித் தெரிந்துகொண்ட ராஜா, இதோ, இருக்கிறார்; இதோ, கர்த்தர் உங்களுக்கு ஒரு ராஜாவை ஏற்படுத்த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ீங்கள் வேண்டும் என்று விரும்பித் தெரிந்துகொண்ட ராஜா, இதோ, இருக்கிறார்; இதோ, கர்த்தர் உங்களுக்கு ஒரு ராஜாவை ஏற்படுத்த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கர்த்தர் உங்கள் கண்களுக்கு முன்பாகச் செய்யும் பெரிய காரியத்தை நின்று பா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லகிப்போகாதிருங்கள்; மற்றப்படி பிரயோஜனமற்றதும் ரட்சிக்கமாட்டாததுமாயிருக்கிற வீணானவைகளைப் பின்பற்றுவீர்கள்; அவைகள் வீணானவை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லகிப்போகாதிருங்கள்; மற்றப்படி பிரயோஜனமற்றதும் ரட்சிக்கமாட்டாததுமாயிருக்கிற வீணானவைகளைப் பின்பற்றுவீர்கள்; அவைகள் வீணானவை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ங்களைத் தமக்கு ஜனமாக்கிக்கொள்ளப் பிரியமானபடியினால், கர்த்தர் தம்முடைய மகத்துவமான நாமத்தினிமித்தம் தமது ஜனத்தைக் கைவிடமா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ங்களைத் தமக்கு ஜனமாக்கிக்கொள்ளப் பிரியமானபடியினால், கர்த்தர் தம்முடைய மகத்துவமான நாமத்தினிமித்தம் தமது ஜனத்தைக் கைவிடமா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ும் உங்களுக்காக விண்ணப்பம் செய்யாதிருப்பேனாகில் கர்த்தருக்கு விரோதமாகப் பாவஞ்செய்கிறவனாயிருப்பேன்; அது எனக்குத் தூரமாயிருப்பதாக; நன்மையும் செவ்வையுமான வழியை நான் உங்களுக்குப் போதி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ும் உங்களுக்காக விண்ணப்பம் செய்யாதிருப்பேனாகில் கர்த்தருக்கு விரோதமாகப் பாவஞ்செய்கிறவனாயிருப்பேன்; அது எனக்குத் தூரமாயிருப்பதாக; நன்மையும் செவ்வையுமான வழியை நான் உங்களுக்குப் போதி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இன்னும் பொல்லாப்பைச் செய்யவே செய்வீர்களானால், நீங்களும் உங்கள் ராஜாவும் நாசமடைவீ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ശമൂവേൽ എല്ലായിസ്രായേലിനോടും പറഞ്ഞതെന്തെന്നാൽ: നിങ്ങൾ എന്നോടു പറഞ്ഞതിൽ ഒക്ക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അപേക്ഷ കേട്ടു, നിങ്ങൾക്കു ഒരു രാജാവിനെയും വാഴിച്ചു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പ്പോൾ രാജാവു നിങ്ങളുടെ നായകനായിരിക്കുന്നു; ഞാനോ വൃദ്ധനും നരച്ചവനുമായി; എന്റെ മക്കൾ നിങ്ങള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; എന്റെ ബാല്യം മുതൽ ഇന്നുവരെയും ഞാൻ നിങ്ങൾക്കു നായക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ഇതാ, ഇവിടെ നില്ക്കുന്നു: ഞാൻ ഒരുത്തന്റെ കാളയെ അപഹരിച്ചിട്ടുണ്ടോ? ഒരുത്തന്റെ കഴുത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ഹരിച്ചിട്ടുണ്ടോ? ഞാൻ വല്ലവനെയും ചതിച്ചിട്ടുണ്ടോ? വല്ലവനെയും പീഡിപ്പിച്ചിട്ടുണ്ടോ? ഞാൻ വല്ലവ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നിന്നു കൈക്കൂലി വാങ്ങി എന്റെ കണ്ണു കുരുടാക്കീട്ടുണ്ടോ? യഹോവയുടെയും അവന്റെ അഭിഷിക്ത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കെ എന്റെ നേരെ സാക്ഷീകരിപ്പിൻ; ഞാൻ അതു മടക്കിത്ത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നു അവർ: നീ ഞങ്ങളെ ചതിക്കയോ പീഡിപ്പിക്കയോ യാതൊരുത്തന്റെയും കയ്യിൽനിന്നു വല്ലതും അപഹരിക്കയ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ട്ട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പിന്നെയും അവരോടു: നിങ്ങൾ എന്റെ പേരിൽ ഒന്നും കണ്ടില്ല എന്നുള്ളതിന്നു യഹോവ സാക്ഷി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ഭിഷിക്തനും ഇന്നു സാക്ഷി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പ്പോൾ ശമൂവേൽ ജനത്തോടു പറഞ്ഞതെന്തെന്നാൽ: മോശെയെയും അഹരോനെയും കല്പിച്ചാക്കുകയ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െ മിസ്രയീംദേശത്തുനിന്നു കൊണ്ടുവരികയും ചെയ്തവൻ യഹോ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ഇപ്പോൾ ഒത്തുനില്പിൻ; യഹോവ നിങ്ങൾക്കും നിങ്ങളുടെ പിതാക്കന്മാർക്കും ചെയ്തിട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നീതികളെയും കുറിച്ചു ഞാൻ യഹോവയുടെ മുമ്പാകെ നിങ്ങളോടു വ്യവഹ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ാക്കോബ് മിസ്രയീമിൽചെന്നു പാർത്തു; അവിടെവെച്ചു നിങ്ങളുടെ പിതാക്കന്മാർ യഹോവയോടു നിലവിളിച്ച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മോശെയെയും അഹരോനെയും അയച്ചു; അവർ നിങ്ങളുടെ പിതാക്കന്മാരെ മിസ്രയീമിൽനിന്നു കൊണ്ടുവന്നു ഈ സ്ഥല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ുമാറ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അവർ തങ്ങളുടെ ദൈവമായ യഹോവയെ മറന്നപ്പോൾ അവൻ അവരെ ഹാസോരിലെ സേനാപതിയായ സീസെരയുടെ കയ്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രുടെ കയ്യിലും മോവാബ്‌രാജാവിന്റെ കയ്യിലും ഏല്പിച്ചു, അവർ അവരോടു യുദ്ധ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അവർ യഹോവയോടു നിലവിളിച്ചു: ഞങ്ങൾ യഹോവയെ ഉപേക്ഷിച്ചു ബാൽവിഗ്രഹങ്ങളെയും അസ്തോരെത്ത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ഷ്ഠകളെയും സേവിച്ചു പാപം ചെയ്തിരിക്കുന്നു; ഇപ്പോൾ ഞങ്ങളെ ശത്രുക്കളുടെ കയ്യിൽനിന്നു രക്ഷിക്കേണമ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ഞങ്ങൾ നിന്നെ സേവ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റെ യഹോവ യെരുബ്ബാൽ, ബെദാൻ, യിഫ്താഹ്, ശമൂവേൽ എന്നിവരെ അയച്ചു ചുറ്റുമുള്ള ശത്രുക്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നിന്നു നിങ്ങളെ വിടുവിച്ചു; നിങ്ങൾ നിർഭയമായി വ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ിന്നെ അമ്മോന്യരുടെ രാജാവായ നാഹാശ് നിങ്ങളുടെ നേരെ വരുന്നതു നിങ്ങൾ കണ്ടപ്പോൾ നിങ്ങളുട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നിങ്ങൾക്കു രാജാവായിരിക്കെ നിങ്ങൾ എന്നോടു: ഒരു രാജാവു ഞങ്ങളുടെമേൽ വാഴ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പ്പോൾ ഇതാ, നിങ്ങൾ തിരഞ്ഞെടുത്തവനും ആഗ്രഹിച്ചവനുമായ രാജാവു; യഹോവ നിങ്ങൾക്കു ഒരു രാജ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യഹോവയുടെ കല്പനയെ മറുക്കാതെ യഹോവയെ ഭയപ്പെട്ടു അവനെ സേവിച്ചു അവന്റെ വാക്കു അനുസ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ം നിങ്ങളെ വാഴുന്ന രാജാവും നിങ്ങളുടെ ദൈവമായ യഹോവയോടു ചേർന്നിരിക്കയും ചെയ്താൽ കൊള്ള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നിങ്ങൾ യഹോവയുടെ വാക്കു അനുസരിക്കാതെ യഹോവയുടെ കല്പനയെ മറുത്താൽ യഹോവയുടെ കൈ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ർക്കു വിരോധമായിരുന്നതുപോലെ നിങ്ങൾക്കും വിരോധ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കയാൽ ഇപ്പോൾ നിന്നു യഹോവ നിങ്ങൾ കാൺകെ ചെയ്‍വാൻ പോകുന്ന ഈ വലിയ കാര്യം കണ്ട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തു കോതമ്പുകൊയ്ത്തിന്റെ കാലമല്ലോ; ഞാൻ യഹോവയോടു അപേക്ഷിക്കും; അവൻ ഇടിയും മഴയും അയക്കും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രാജാവിനെ ചോദിക്കയാൽ യഹോവയോടു ചെയ്ത ദോഷം എത്ര വലിയതെന്നു നിങ്ങൾ അതിനാൽ കണ്ട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ശമൂവേൽ യഹോവയോടു അപേക്ഷിച്ചു; യഹോവ അന്നു ഇടിയും മഴയും അയച്ചു; ജനമെല്ലാം യഹോവ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ൂവേലിനെയും ഏറ്റവും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ജനമെല്ലാം ശമൂവേലിനോടു: അടിയങ്ങൾക്കു വേണ്ടി നിന്റെ ദൈവമായ യഹോവയോടു പ്രാർത്ഥിക്കേണമേ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പോകരുതേ; ഒരു രാജാവിനെ അപേക്ഷിച്ചതിൽ ഞങ്ങളുടെ സകലപാപങ്ങളോടും ഞങ്ങൾ ഈ ഒരു ദോ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യ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മൂവേൽ ജനത്തോടു പറഞ്ഞതു: ഭയപ്പെടായ്‍വിൻ; നിങ്ങൾ ഈ ദോഷമൊക്കെയും ചെയ്തിരിക്കുന്നു; എങ്കിലും യഹോ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മാറാതെ പൂർണ്ണഹൃദയത്തോടെ യഹോവയെ സേ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വിട്ടുമാറി, ഉപകാരമില്ലാത്തവയും രക്ഷിപ്പാൻ കഴിയാത്തവയുമായ മിത്ഥ്യാമൂർത്തികളോടു നിങ്ങൾ ചേരരുതു;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ത്ഥ്യാവസ്തു തന്നേ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ോവ തന്റെ മഹത്തായ നാമംനിമിത്തം തന്റെ ജനത്തെ കൈവിടുകയില്ല; നിങ്ങളെ തന്റെ ജനമാക്കിക്കൊൾ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 ഇഷ്ടം തോന്ന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നോ നിങ്ങൾക്കുവേണ്ടി പ്രാർത്ഥിക്കാതിരിക്കുന്നതിനാൽ യഹോവയോടു പാപം ചെയ്‍വാൻ ഇടവരരുതേ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നല്ലതും ചൊവ്വുള്ളതുമായ വഴി ഉപദേ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ോവയെ ഭയപ്പെട്ടു പൂർണ്ണഹൃദയത്തോടും പരമാർത്ഥതയോടുംകൂടെ സേവിക്കമാത്രം ചെയ്‍വിൻ; അവൻ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ര വലിയ കാര്യം ചെയ്തിരിക്കുന്നു എന്നു 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നിങ്ങൾ ഇനിയും ദോഷം ചെയ്താൽ നിങ്ങളും നിങ്ങളുടെ രാജാവും നശിച്ചു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2026-10-20T07:27:51Z</dcterms:created>
  <dcterms:modified xsi:type="dcterms:W3CDTF">2026-10-20T07:27:51Z</dcterms:modified>
  <dc:title>1 ശമൂവേൽ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