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Depart, and go up behind, you and the people which you have brought up out of the land of Egypt, unto the land which I swore unto Abraham, to Isaac, and to Jacob, saying, Unto your seed will I give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Depart, and go up behind, you and the people which you have brought up out of the land of Egypt, unto the land which I swore unto Abraham, to Isaac, and to Jacob, saying, Unto your seed will I give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Moses, Depart, and go up behind, you and the people which you have brought up out of the land of Egypt, unto the land which I swore unto Abraham, to Isaac, and to Jacob, saying, Unto your seed will I give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send an angel before you; and I will drive out the Canaanite, the Amorite, and the Hittite, and the Perizzite, the Hivite, and the Jebusi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send an angel before you; and I will drive out the Canaanite, the Amorite, and the Hittite, and the Perizzite, the Hivite, and the Jebusit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Unto a land flowing with milk and honey: for I will not go up in the midst of you; for you are a stubborn people: lest I consume you in the w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Unto a land flowing with milk and honey: for I will not go up in the midst of you; for you are a stubborn people: lest I consume you in the w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people heard these evil tidings, they mourned: and no man did put on him his orname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 people heard these evil tidings, they mourned: and no man did put on him his ornament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LORD had said unto Moses, Say unto the children of Israel, All of you are a stubborn people: I will come up into the midst of you in a moment, and consume you: therefore now put off your ornaments from you, that I may know what to do unto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LORD had said unto Moses, Say unto the children of Israel, All of you are a stubborn people: I will come up into the midst of you in a moment, and consume you: therefore now put off your ornaments from you, that I may know what to do unto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LORD had said unto Moses, Say unto the children of Israel, All of you are a stubborn people: I will come up into the midst of you in a moment, and consume you: therefore now put off your ornaments from you, that I may know what to do unto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e LORD had said unto Moses, Say unto the children of Israel, All of you are a stubborn people: I will come up into the midst of you in a moment, and consume you: therefore now put off your ornaments from you, that I may know what to do unto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ldren of Israel stripped themselves of their ornaments by the mount Horeb.]]></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took the tabernacle, and pitched it without the camp, far off from the camp, and called it the Tabernacle of the congregation. And it came to pass, that every one which sought the LORD went out unto the tabernacle of the congregation, which was without the camp.]]></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took the tabernacle, and pitched it without the camp, far off from the camp, and called it the Tabernacle of the congregation. And it came to pass, that every one which sought the LORD went out unto the tabernacle of the congregation, which was without the camp.]]></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Moses took the tabernacle, and pitched it without the camp, far off from the camp, and called it the Tabernacle of the congregation. And it came to pass, that every one which sought the LORD went out unto the tabernacle of the congregation, which was without the camp.]]></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Moses went out unto the tabernacle, that all the people rose up, and stood every man at his tent door, and looked after Moses, until he was gone into the tabernac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when Moses went out unto the tabernacle, that all the people rose up, and stood every man at his tent door, and looked after Moses, until he was gone into the tabernac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as Moses entered into the tabernacle, the cloudy pillar descended, and stood at the door of the tabernacle, and the Lord talked with Mos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as Moses entered into the tabernacle, the cloudy pillar descended, and stood at the door of the tabernacle, and the Lord talked with Mos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people saw the cloudy pillar stand at the tabernacle door: and all the people rose up and worshipped, every man in his tent do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people saw the cloudy pillar stand at the tabernacle door: and all the people rose up and worshipped, every man in his tent doo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face to face, as a man speaks unto his friend. And he turned again into the camp: but his servant Joshua, the son of Nun, a young man, departed not out of the tabernac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face to face, as a man speaks unto his friend. And he turned again into the camp: but his servant Joshua, the son of Nun, a young man, departed not out of the tabernac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face to face, as a man speaks unto his friend. And he turned again into the camp: but his servant Joshua, the son of Nun, a young man, departed not out of the tabernac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said unto the LORD, See, you says unto me, Bring up this people: and you have not let me know whom you will send with me. Yet you have said, I know you by name, and you have also found grace in my sigh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said unto the LORD, See, you says unto me, Bring up this people: and you have not let me know whom you will send with me. Yet you have said, I know you by name, and you have also found grace in my sigh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said unto the LORD, See, you says unto me, Bring up this people: and you have not let me know whom you will send with me. Yet you have said, I know you by name, and you have also found grace in my sigh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oses said unto the LORD, See, you says unto me, Bring up this people: and you have not let me know whom you will send with me. Yet you have said, I know you by name, and you have also found grace in my sigh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I pray you, if I have found grace in your sight, show me now your way, that I may know you, that I may find grace in your sight: and consider that this nation is your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I pray you, if I have found grace in your sight, show me now your way, that I may know you, that I may find grace in your sight: and consider that this nation is your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I pray you, if I have found grace in your sight, show me now your way, that I may know you, that I may find grace in your sight: and consider that this nation is your peo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My presence shall go with you, and I will give you re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him, If your presence go not with me, carry us not up behi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unto him, If your presence go not with me, carry us not up behi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erein shall it be known here that I and your people have found grace in your sight? is it not in that you go with us? so shall we be separated, I and your people, from all the people that are upon the face of the eart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erein shall it be known here that I and your people have found grace in your sight? is it not in that you go with us? so shall we be separated, I and your people, from all the people that are upon the face of the ea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wherein shall it be known here that I and your people have found grace in your sight? is it not in that you go with us? so shall we be separated, I and your people, from all the people that are upon the face of the ear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aid unto Moses, I will do this thing also that you have spoken: for you have found grace in my sight, and I know you by na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aid unto Moses, I will do this thing also that you have spoken: for you have found grace in my sight, and I know you by na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said, I plead to you, show me your glor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I will make all my goodness pass before you, and I will proclaim the name of the LORD before you; and will be gracious to whom I will be gracious, and will show mercy on whom I will show merc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I will make all my goodness pass before you, and I will proclaim the name of the LORD before you; and will be gracious to whom I will be gracious, and will show mercy on whom I will show merc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I will make all my goodness pass before you, and I will proclaim the name of the LORD before you; and will be gracious to whom I will be gracious, and will show mercy on whom I will show mercy.]]></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I will make all my goodness pass before you, and I will proclaim the name of the LORD before you; and will be gracious to whom I will be gracious, and will show mercy on whom I will show merc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You can not see my face: for there shall no man see me, and liv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aid, Behold, there is a place by me, and you shall stand upon a rock:]]></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while my glory passes by, that I will put you in a cleft of the rock, and will cover you with my hand while I pass b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shall come to pass, while my glory passes by, that I will put you in a cleft of the rock, and will cover you with my hand while I pass b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take away mine hand, and you shall see my back parts: but my face shall not be se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 will take away mine hand, and you shall see my back parts: but my face shall not be se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 நீயும், எகிப்து தேசத்திலிருந்து நீ அழைத்துக்கொண்டு வந்த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 விட்டுப் புறப்பட்டு, உன் சந்ததிக்குக் கொடுப்பேன் என்று நான் ஆபிரகாமுக்கும் ஈசாக்கு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க்கும் ஆணையிட்டுக்கொடுத்த பாலும் தேனும் ஓடுகிற தேசத்துக்குப்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ஒரு தூதனை உங்களுக்கு முன்பாக அனுப்பி, கானானியனையும் எமோரியனையும் ஏத்தியனையும் பெரிசிய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வியனையும் எபூசியனையும் துரத்தி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னாலும், வழியிலே நான் உங்களை நிர்மூலம்பண்ணாதபடிக்கு, நான் உங்கள் நடுவே செல்லமாட்டே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க் கழுத்துள்ள ஜன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க்கமான இவ்வார்த்தைகளை ஜனங்கள் கேட்டபோது, ஒருவரும் தங்கள் ஆபரணங்களைப் போட்டுக்கொள்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ஏனென்றால், நீங்கள் வணங்காக் கழுத்துள்ள ஜனங்கள், நான் ஒரு நிமிஷத்தில் உங்கள் நடுவில்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ர்மூலம்பண்ணுவேன்; ஆகையால், நீங்கள் போட்டிருக்கிற உங்கள் ஆபரணங்களைக் கழற்றி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உங்களுக்குச் செய்யவேண்டியதை அறிவேன் என்று இஸ்ரவேல் புத்திரருக்குச் சொ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மோசேயோடே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இஸ்ரவேல் புத்திரர் ஓரேப் மலையருகே தங்கள் ஆபரணங்களைக் கழற்றி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சே கூடாரத்தைப் பெயர்த்து, அதைப் பாளயத்துக்குப் புறம்பே தூரத்திலே போட்டு, அதற்கு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ம் என்று பேரிட்டான். கர்த்தரைத் தேடும் யாவரும் பாளயத்துக்குப் புறம்பான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க்குப்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சே கூடாரத்துக்குப் போகும்போது, ஜனங்கள் எல்லாரும் எழுந்திருந்து, தங்கள் தங்கள் கூடார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கொண்டு, அவன் கூடாரத்துக்குள் பிரவேசிக்குமட்டும், அவன் பின்னே பார்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சே கூடாரத்துக்குள் பிரவேசிக்கையில், மேகஸ்தம்பம் இறங்கி, கூடாரவாசலில் நின்றது; கர்த்தர் மோசே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ஜனங்கள் எல்லாரும் மேகஸ்தம்பம் கூடாரவாசலில் நிற்கக்கண்டார்கள்; ஜனங்கள் எல்லாரும் எழு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தங்கள் கூடாரவாசலில் பணிந்து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வன் தன் சிநேகிதனோடே பேசுவதுபோல, கர்த்தர் மோசேயோடே முகமுகமாய்ப் பேசினார்; பின்பு,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க்குத் திரும்பினான்; நூனின் குமாரனாகிய யோசுவா என்னும் அவனுடைய பணிவிடைக்காரனாகிய வா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 விட்டுப் பிரியா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சே கர்த்தரை நோக்கி: தேவரீர் இந்த ஜனங்களை அழைத்துக்கொண்டு போ என்று சொன்னீர்; ஆ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கூட இன்னாரை அனுப்புவேன் என்பதை எனக்கு நீர் அறிவிக்கவில்லை; என்றாலும் உன்னைப் பேர்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 அறிந்திருக்கிறேன் என்றும், என் கண்களில் உனக்குக் கிருபை கிடைத்தது என்றும், தே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ம்முடைய கண்களில் இப்பொழுது எனக்குக் கிருபை கிடைத்ததானால் நான் உம்மை அறிவதற்கு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ல் எனக்குக் கிருபை கிடைப்பதற்கும், உம்முடைய வழியை எனக்கு அறிவியும்; இந்த ஜாதி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மென்று நினைத்த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அவர்: என் சமுகம் உனக்கு முன்பாகச் செல்லும், நான் உனக்கு இளைப்பாறுதல் தரு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அவரை நோக்கி: உம்முடைய சமுகம் என்னோடேகூடச் செல்லாமற்போனால்,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லிருந்து கொண்டுபோகா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க்கும் உமது ஜனங்களுக்கும் உம்முடைய கண்களிலே கிருபை கிடைத்ததென்பது எதினால் அறியப்படு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 வருவதினால் அல்லவா? இப்படியே பூமியின்மேலுள்ள ஜனங்கள் எல்லாரிலும், நானும் உம்முடைய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த்தவர்கள் என்று விளங்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கர்த்தர் மோசேயை நோக்கி: நீ சொன்ன இந்த வார்த்தையின்படியே செய்வேன்; என்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க் கிருபை கிடைத்தது; உன்னைப் பேர்சொல்லி அழைத்து அறிந்தி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ன்: உம்முடைய மகிமையை எனக்குக் காண்பித்த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வர்: என்னுடைய தயையை எல்லாம் நான் உனக்கு முன்பாகக் கடந்துபோகப்பண்ணி, கர்த்தருடைய நா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முன்பாகக் கூறுவேன்; எவன்மேல் கிருபையாயிருக்கச் சித்தமாயிருப்பேனோ,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யாயிருப்பேன்; எவன்மேல் இரக்கமாயிருக்கச் சித்தமாயிருப்பேனோ அவன்மேல் இரக்கமாயிரு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ன் முகத்தைக் காணமாட்டாய், ஒரு மனுஷனும் என்னைக் கண்டு உயிரோடிருக்கக் கூ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ம் கர்த்தர்: இதோ, என்னண்டையில் ஒரு இடம் உண்டு; நீ அங்கே கன்மலையில்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ன் மகிமை கடந்துபோகும்போது, நான் உன்னை அந்தக் கன்மலையின் வெடிப்பிலே வை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குமட்டும் என் கரத்தினால் உன்னை மூ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என் கரத்தை எடுப்பேன்; அப்பொழுது என் பின்பக்கத்தைக் காண்பாய்; என் முகமோ காண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3]]></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2026-09-18T00:44:53Z</dcterms:created>
  <dcterms:modified xsi:type="dcterms:W3CDTF">2026-09-18T00:44:53Z</dcterms:modified>
  <dc:title>யாத்திராகமம் : 33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