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ுடைய ஊழியக்காரனும், யாக்கோபினுடைய சகோதரனுமாயிருக்கிற யூதா, பிதாவாகிய தேவனாலே பரிசுத்தமாக்கப்பட்டவர்களும், இயேசுகிறிஸ்துவினாலே காக்கப்பட்டவர்களுமாகிய அழைக்கப்பட்டவர்கள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ுடைய ஊழியக்காரனும், யாக்கோபினுடைய சகோதரனுமாயிருக்கிற யூதா, பிதாவாகிய தேவனாலே பரிசுத்தமாக்கப்பட்டவர்களும், இயேசுகிறிஸ்துவினாலே காக்கப்பட்டவர்களுமாகிய அழைக்கப்பட்டவர்களு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இரக்கமும் சமாதானமும் அன்பும் பெருக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முன்னமே அறிந்திருந்தாலும், நான் உங்களுக்கு நினைப்பூட்ட விரும்புகிறதென்னவெனில், கர்த்தர் தமது ஜனத்தை எகிப்து தேசத்திலிருந்து வரப்பண்ணி இரட்சித்து, பின்பு விசுவாசியாதவர்களை அழ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முன்னமே அறிந்திருந்தாலும், நான் உங்களுக்கு நினைப்பூட்ட விரும்புகிறதென்னவெனில், கர்த்தர் தமது ஜனத்தை எகிப்து தேசத்திலிருந்து வரப்பண்ணி இரட்சித்து, பின்பு விசுவாசியாதவர்களை அழ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டைய ஆதிமேன்மையைக் காத்துக்கொள்ளாமல், தங்களுக்குரிய வாசஸ்தலத்தை விட்டுவிட்ட தூதர்களையும், மகா நாளின் நியாயத்தீர்ப்புக்கென்று நித்திய சங்கிலிகளினாலே கட்டி, அந்தகாரத்தில் அடைத்து வைத்த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டைய ஆதிமேன்மையைக் காத்துக்கொள்ளாமல், தங்களுக்குரிய வாசஸ்தலத்தை விட்டுவிட்ட தூதர்களையும், மகா நாளின் நியாயத்தீர்ப்புக்கென்று நித்திய சங்கிலிகளினாலே கட்டி, அந்தகாரத்தில் அடைத்து வைத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ோலவே, சொப்பனக்காரராகிய இவர்களும் மாம்சத்தை அசுசிப்படுத்திக்கொண்டு, கர்த்தத்துவத்தை அசட்டைபண்ணி, மகத்துவங்களைத் தூஷி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ோலவே, சொப்பனக்காரராகிய இவர்களும் மாம்சத்தை அசுசிப்படுத்திக்கொண்டு, கர்த்தத்துவத்தை அசட்டைபண்ணி, மகத்துவங்களைத் தூஷி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தான தூதனாகிய மிகாவேல், மோசேயின் சரீரத்தைக் குறித்துப் பிசாசுடனே தர்க்கித்துப்பேசினபோது, அவனைத் தூஷணமாய்க் குற்றப்படுத்தத் துணியாமல்: கர்த்தர் உன்னைக் கடிந்துகொள்வாராக என்று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தான தூதனாகிய மிகாவேல், மோசேயின் சரீரத்தைக் குறித்துப் பிசாசுடனே தர்க்கித்துப்பேசினபோது, அவனைத் தூஷணமாய்க் குற்றப்படுத்தத் துணியாமல்: கர்த்தர் உன்னைக் கடிந்துகொள்வாராக என்று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ங்களுக்குத் தெரியாதவைகளைத் தூஷிக்கிறார்கள்; புத்தியில்லாத மிருகங்களைப்போல சுபாவப்படி தங்களுக்குத் தெரிந்திருக்கிறவைகளாலே தங்களைக் கெடுத்துக்கொள்ள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ங்களுக்குத் தெரியாதவைகளைத் தூஷிக்கிறார்கள்; புத்தியில்லாத மிருகங்களைப்போல சுபாவப்படி தங்களுக்குத் தெரிந்திருக்கிறவைகளாலே தங்களைக் கெடுத்துக்கொள்ள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க்கு ஐயோ! இவர்கள் காயீனுடைய வழியில் நடந்து, பிலேயாம் கூலிக்காகச் செய்த வஞ்சகத்திலே விரைந்தோடி, கோரா எதிர்த்துப்பேசின பாவத்திற்குள்ளாகி, கெட்டுப்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க்கு ஐயோ! இவர்கள் காயீனுடைய வழியில் நடந்து, பிலேயாம் கூலிக்காகச் செய்த வஞ்சகத்திலே விரைந்தோடி, கோரா எதிர்த்துப்பேசின பாவத்திற்குள்ளாகி, கெட்டுப்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அவமானங்களை நுரைதள்ளுகிற அமளியான கடலலைகளும், மார்க்கந்தப்பி அலைகிற நட்சத்திரங்களுமாயிருக்கிறார்கள்; இவர்களுக்காக என்றென்றைக்கும் காரிருளே வைக்கப்பட்ட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அவமானங்களை நுரைதள்ளுகிற அமளியான கடலலைகளும், மார்க்கந்தப்பி அலைகிற நட்சத்திரங்களுமாயிருக்கிறார்கள்; இவர்களுக்காக என்றென்றைக்கும் காரிருளே வைக்கப்பட்ட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ாமுக்கு ஏழாந்தலைமுறையான ஏனோக்கும் இவர்களைக்குறித்து: இதோ, எல்லாருக்கும் நியாயத்தீர்ப்புக் கொடுக்கிறதற்கும், அவர்களில் அவபக்தியுள்ளவர்கள் யாவரும் அவபக்தியாய்ச் செய்துவந்த சகல அவபக்தியான கிரியைகளினிமித்தம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ாமுக்கு ஏழாந்தலைமுறையான ஏனோக்கும் இவர்களைக்குறித்து: இதோ, எல்லாருக்கும் நியாயத்தீர்ப்புக் கொடுக்கிறதற்கும், அவர்களில் அவபக்தியுள்ளவர்கள் யாவரும் அவபக்தியாய்ச் செய்துவந்த சகல அவபக்தியான கிரியைகளினிமித்தம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முறுமுறுக்கிறவர்களும், முறையிடுகிறவர்களும், தங்கள் இச்சைகளின்படி நடக்கிறவர்களுமாயிருக்கிறார்கள்; இவர்களுடைய வாய் இறுமாப்பானவைகளைப்பேசும்; தற்பொழிவுக்காக முகஸ்துதி செய்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முறுமுறுக்கிறவர்களும், முறையிடுகிறவர்களும், தங்கள் இச்சைகளின்படி நடக்கிறவர்களுமாயிருக்கிறார்கள்; இவர்களுடைய வாய் இறுமாப்பானவைகளைப்பேசும்; தற்பொழிவுக்காக முகஸ்துதி செய்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பிரியமானவர்களே, நம்முடைய கர்த்தராகிய இயேசுகிறிஸ்துவின் அப்போஸ்தலரால் முன் சொல்லப்பட்ட வார்த்தைகளை நினைவுகூற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பிரியமானவர்களே, நம்முடைய கர்த்தராகிய இயேசுகிறிஸ்துவின் அப்போஸ்தலரால் முன் சொல்லப்பட்ட வார்த்தைகளை நினைவுகூற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ைசிக்காலத்திலே தங்கள் துன்மார்க்கமான இச்சைகளின்படி நடக்கிற பரியாசக்காரர் தோன்றுவார்கள் என்று உங்களுக்குச் சொன்னார்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ைசிக்காலத்திலே தங்கள் துன்மார்க்கமான இச்சைகளின்படி நடக்கிற பரியாசக்காரர் தோன்றுவார்கள் என்று உங்களுக்குச் சொன்னா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பிரிந்து போகிறவர்களும், ஜென்மசுபாவத்தாரும், ஆவியில்லாதவர்களுமா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பிரியமானவர்களே, உங்கள் மகா பரிசுத்தமான விசுவாசத்தின்மேல் உங்களை உறுதிப்படுத்திக்கொண்டு, பரிசுத்த ஆவிக்குள் ஜெபம்பண்ண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பிரியமானவர்களே, உங்கள் மகா பரிசுத்தமான விசுவாசத்தின்மேல் உங்களை உறுதிப்படுத்திக்கொண்டு, பரிசுத்த ஆவிக்குள் ஜெபம்பண்ண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அன்பிலே உங்களைக் காத்துக்கொண்டு, நித்திய ஜீவனுக்கேதுவாக நம்முடைய கர்த்தராகிய இயேசுக்கிறிஸ்துவினுடைய இரக்கத்தைப்பெறக் காத்திர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அன்பிலே உங்களைக் காத்துக்கொண்டு, நித்திய ஜீவனுக்கேதுவாக நம்முடைய கர்த்தராகிய இயேசுக்கிறிஸ்துவினுடைய இரக்கத்தைப்பெறக் காத்திர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்லாமலும், நீங்கள் பகுத்தறிவுள்ளவர்களாயிருந்து, சிலருக்கு இரக்கம் பாராட்டி, சிலரை அக்கினியிலிருந்து இழுத்துவிட்டு, பயத்தோடே இரட்சி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ாம்சத்தால் கறைப்பட்டிருக்கிற வஸ்திரத்தையும் வெறுத்துத் தள்ள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ாம்சத்தால் கறைப்பட்டிருக்கிற வஸ்திரத்தையும் வெறுத்துத் தள்ள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ாதபடி உங்களைக் காக்கவும், தமது மகிமையுள்ள சந்நிதானத்திலே மிகுந்த மகிழ்ச்சியோடே உங்களை மாசற்றவர்களாய் நிறுத்தவும் வல்லமையுள்ளவர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ாதபடி உங்களைக் காக்கவும், தமது மகிமையுள்ள சந்நிதானத்திலே மிகுந்த மகிழ்ச்சியோடே உங்களை மாசற்றவர்களாய் நிறுத்தவும் வல்லமையுள்ளவர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ம் ஒருவரே ஞானமுள்ளவருமாகிய நம்முடைய இரட்சகரான தேவனுக்குக் கனமும் மகத்துவமும் வல்லமையும் அதிகாரமும் இப்பொழுதும் எப்பொழுதும் உண்டாவதாக. ஆமெ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ம் ஒருவரே ஞானமுள்ளவருமாகிய நம்முடைய இரட்சகரான தேவனுக்குக் கனமும் மகத்துவமும் வல்லமையும் அதிகாரமும் இப்பொழுதும் எப்பொழுதும் உ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ude, the servant of Jesus Christ, and brother of James, to them that are sanctified by Go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, and preserved in Jesus Christ, and call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ercy unto you, and peace, and love, be multipli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loved, when I gave all diligence to write unto you of the common salvation, it was necessa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me to write unto you, and exhort you that all of you should earnestly contend for the fa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was once delivered unto the sai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re are certain men crept in unexpectedly, who were before of old ordained to t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demnation, ungodly men, turning the grace of our God into lasciviousness, and denying the on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 God, and our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ill therefore put you in remembrance, though all of you once knew this, how that the L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ing saved the people out of the land of Egypt, afterward destroyed them that believed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angels which kept not their first estate, but left their own habitation, he has reserv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everlasting chains under darkness unto the judgment of the great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Even as Sodom and Gomorrha, and the cities about them in like manner, giving themselves over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nication, and going after strange flesh, are set forth for an example, suffering the vengeanc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ternal fi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ikewise also these filthy dreamers defile the flesh, despise dominion, and speak evi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gn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et Michael the archangel, when contending with the devil he disputed about the body of Mos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urst not bring against him a railing accusation, but said, The Lord rebuke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these speak evil of those things which they know not: but what they know naturally, as brut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asts, in those things they corrupt themsel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oe unto them! for they have gone in the way of Cain, and ran greedily after the error of Balaa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reward, and perished in the gainsaying of C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se are spots in your feasts of love, when they feast with you, feeding themselves witho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ear: clouds they are without water, carried about of winds; trees whose fruit withers, witho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uit, twice dead, plucked up by the root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Raging waves of the sea, foaming out their own shame; wandering stars, to whom is reserve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ackness of darkness for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Enoch also, the seventh from Adam, prophesied of these, saying, Behold, the Lord comes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n thousands of his saint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o execute judgment upon all, and to convince all that are ungodly among them of all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godly deeds which they have ungodly committed, and of all their hard speeches which ungod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ners have spoken against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se are murmurers, complainers, walking after their own lusts; and their mouth speaks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welling words, having men's persons in admiration because of advantag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, beloved, remember all of you the words which were spoken before of the apostles of our Lo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Chris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ow that they told you there should be mockers in the last time, who should walk after their ow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godly lus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se be they who separate themselves, sensual, having not the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all of you, beloved, building up yourselves on your most holy faith, praying in the Ho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iri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Keep yourselves in the love of God, looking for the mercy of our Lord Jesus Christ unto eterna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of some have compassion, making a differenc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others save with fear, pulling them out of the fire; hating even the garment spotted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le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Now unto him that is able to keep you from falling, and to present you faultless befor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sence of his glory with exceeding jo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o the only wise God our Saviour, be glory and majesty, dominion and power, both now and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e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2026-10-20T09:15:56Z</dcterms:created>
  <dcterms:modified xsi:type="dcterms:W3CDTF">2026-10-20T09:15:56Z</dcterms:modified>
  <dc:title>Jude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