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 வேரூன்றி அவருக்குள் வளர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மீது மாளிகையாய் நான் கட்டப்பட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இயேசு தருகிறார் பேரின்ப சுக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ஞ்சை பரிசுத்த பாதுகா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த தேவன்பால் நித்தமும் நிரம்ப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ொனிக் கீழ்படிந்து அவர்பின் நட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ரமான சுவிஷேசம் உயர்வளிக்க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ய மனுக்குலத்தின் தனிப்பெறும் கா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நான் காண்பேன் வாழ்வில் சம்பூ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ுதாயம் சீர் அமைய என்றும் அவரே நிவாரண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 நெஞ்சில் ஏற்ற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ன்புக்கு என்னையே பறிகொடு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அச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சுகி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ாய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த நம் இயேசு என் வாழ்வின் சொந்த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ஞ்சை ஆதார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2026-09-14T09:22:43Z</dcterms:created>
  <dcterms:modified xsi:type="dcterms:W3CDTF">2026-09-14T09:22:43Z</dcterms:modified>
  <dc:title>துதிப் பாடல்கள் : 536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