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 வேரூன்றி அவருக்குள் வளர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மீது மாளிகையாய் நான் கட்டப்பட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இயேசு தருகிறார் பேரின்ப சுக வாழ்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வாஞ்சை பரிசுத்த பாதுகா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ாத தேவன்பால் நித்தமும் நிரம்ப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ொனிக் கீழ்படிந்து அவர்பின் நட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ரமான சுவிஷேசம் உயர்வளிக்கு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ய மனுக்குலத்தின் தனிப்பெறும் கார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நான் காண்பேன் வாழ்வில் சம்பூ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ுதாயம் சீர் அமைய என்றும் அவரே நிவாரண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என் நெஞ்சில் ஏற்று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ன்புக்கு என்னையே பறிகொடு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வா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அசை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சுகித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ாய் வா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ாறாத நம் இயேசு என் வாழ்வின் சொந்த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வாஞ்சை ஆதார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2026-07-30T14:04:52Z</dcterms:created>
  <dcterms:modified xsi:type="dcterms:W3CDTF">2026-07-30T14:04:52Z</dcterms:modified>
  <dc:title>துதிப் பாடல்கள் : 536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