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ர்வனா ராஜயோக்கியமாய் அவை எல்லாவற்றையும் ராஜாவுக்குக் கொடுத்தபின்பு, அர்வனா ராஜாவை நோக்கி: உம்முடைய தேவனாகிய கர்த்தர் உம்மிடத்தில் கிருபையாயிருப்பாராக என்றா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ர்வனா ராஜயோக்கியமாய் அவை எல்லாவற்றையும் ராஜாவுக்குக் கொடுத்தபின்பு, அர்வனா ராஜாவை நோக்கி: உம்முடைய தேவனாகிய கர்த்தர் உம்மிடத்தில் கிருபையாயிருப்பாராக என்றா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ராஜா அர்வனாவைப் பார்த்து: அப்படியல்ல; நான் இலவசமாய் வாங்கி, என் தேவனாகிய கர்த்தருக்கு சர்வாங்க தகனபலிகளைச் செலுத்தாமல், அதை உன் கையிலே விலைக்கிரயமாய் வாங்குவேன் என்று சொல்லி, தாவீது அந்தக் களத்தையும் மாடுகளையும் ஐம்பது சேக்கல் நிறை வெள்ளிக்குக் கொண்டா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ராஜா அர்வனாவைப் பார்த்து: அப்படியல்ல; நான் இலவசமாய் வாங்கி, என் தேவனாகிய கர்த்தருக்கு சர்வாங்க தகனபலிகளைச் செலுத்தாமல், அதை உன் கையிலே விலைக்கிரயமாய் வாங்குவேன் என்று சொல்லி, தாவீது அந்தக் களத்தையும் மாடுகளையும் ஐம்பது சேக்கல் நிறை வெள்ளிக்குக் கொண்டா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ராஜா அர்வனாவைப் பார்த்து: அப்படியல்ல; நான் இலவசமாய் வாங்கி, என் தேவனாகிய கர்த்தருக்கு சர்வாங்க தகனபலிகளைச் செலுத்தாமல், அதை உன் கையிலே விலைக்கிரயமாய் வாங்குவேன் என்று சொல்லி, தாவீது அந்தக் களத்தையும் மாடுகளையும் ஐம்பது சேக்கல் நிறை வெள்ளிக்குக் கொண்டா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ங்கே தாவீது கர்த்தருக்கு ஒரு பலிபீடத்தைக் கட்டி, சர்வாங்க தகனபலிகளையும் சமாதானபலிகளையும் செலுத்தினான்; அப்பொழுது கர்த்தர் தேசத்துக்காகச் செய்யப்பட்ட வேண்டுதலைக் கேட்டருளினார், இஸ்ரவேலின்மேல் இருந்த அந்த வாதை நிறுத்தப்பட்ட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ங்கே தாவீது கர்த்தருக்கு ஒரு பலிபீடத்தைக் கட்டி, சர்வாங்க தகனபலிகளையும் சமாதானபலிகளையும் செலுத்தினான்; அப்பொழுது கர்த்தர் தேசத்துக்காகச் செய்யப்பட்ட வேண்டுதலைக் கேட்டருளினார், இஸ்ரவேலின்மேல் இருந்த அந்த வாதை நிறுத்தப்பட்ட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ங்கே தாவீது கர்த்தருக்கு ஒரு பலிபீடத்தைக் கட்டி, சர்வாங்க தகனபலிகளையும் சமாதானபலிகளையும் செலுத்தினான்; அப்பொழுது கர்த்தர் தேசத்துக்காகச் செய்யப்பட்ட வேண்டுதலைக் கேட்டருளினார், இஸ்ரவேலின்மேல் இருந்த அந்த வாதை நிறுத்தப்பட்ட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ர்த்தருடைய கோபம் திரும்ப இஸ்ரவேலின்மேல் மூண்டது. இஸ்ரவேல் யூதா என்பவர்களை இலக்கம் பார் என்று அவர்களுக்கு விரோதமாய்ச் சொல்லுகிறதற்கு தாவீது ஏவப்பட்டா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ர்த்தருடைய கோபம் திரும்ப இஸ்ரவேலின்மேல் மூண்டது. இஸ்ரவேல் யூதா என்பவர்களை இலக்கம் பார் என்று அவர்களுக்கு விரோதமாய்ச் சொல்லுகிறதற்கு தாவீது ஏவப்பட்டா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டியே ராஜா தன்னோடிருக்கிற சேனாபதியாகிய யோவாபைப் பார்த்து: ஜனங்களின் இலக்கத்தை நான் அறியும்படிக்கு நீ தாண்முதல் பெயெர்செபாமட்டுமுள்ள இஸ்ரவேலரின் கோத்திரமெங்கும் சுற்றித்திரிந்து ஜனங்களைத் தொகையிடுங்கள் என்றா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டியே ராஜா தன்னோடிருக்கிற சேனாபதியாகிய யோவாபைப் பார்த்து: ஜனங்களின் இலக்கத்தை நான் அறியும்படிக்கு நீ தாண்முதல் பெயெர்செபாமட்டுமுள்ள இஸ்ரவேலரின் கோத்திரமெங்கும் சுற்றித்திரிந்து ஜனங்களைத் தொகையிடுங்கள் என்றா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வாப் ராஜாவைப்பார்த்து: ராஜாவாகிய என் ஆண்டவனுடைய கண்கள் காணும்படி உம்முடைய தேவனாகிய கர்த்தர் ஜனங்களை இப்பொழுது இருக்கிறதைப்பார்க்கிலும், நூறுமடங்கு அதிகமாய் வர்த்திக்கப்பண்ணுவாராக; ஆனாலும் என் ஆண்டவனாகிய ராஜா இந்தக் காரியத்தை விரும்புகிறது என்ன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வாப் ராஜாவைப்பார்த்து: ராஜாவாகிய என் ஆண்டவனுடைய கண்கள் காணும்படி உம்முடைய தேவனாகிய கர்த்தர் ஜனங்களை இப்பொழுது இருக்கிறதைப்பார்க்கிலும், நூறுமடங்கு அதிகமாய் வர்த்திக்கப்பண்ணுவாராக; ஆனாலும் என் ஆண்டவனாகிய ராஜா இந்தக் காரியத்தை விரும்புகிறது என்ன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வாப் ராஜாவைப்பார்த்து: ராஜாவாகிய என் ஆண்டவனுடைய கண்கள் காணும்படி உம்முடைய தேவனாகிய கர்த்தர் ஜனங்களை இப்பொழுது இருக்கிறதைப்பார்க்கிலும், நூறுமடங்கு அதிகமாய் வர்த்திக்கப்பண்ணுவாராக; ஆனாலும் என் ஆண்டவனாகிய ராஜா இந்தக் காரியத்தை விரும்புகிறது என்ன என்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லும் யோவாபும் இராணுவத்தலைவரும் சொன்ன வார்த்தை செல்லாதபடிக்கு, ராஜாவின் வார்த்தை பலத்தது; அப்படியே இஸ்ரவேல் ஜனங்களைத் தொகையிட, யோவாபும் இராணுவத்தலைவரும் ராஜாவைவிட்டு புறப்பட்டுப்போய்,]]></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லும் யோவாபும் இராணுவத்தலைவரும் சொன்ன வார்த்தை செல்லாதபடிக்கு, ராஜாவின் வார்த்தை பலத்தது; அப்படியே இஸ்ரவேல் ஜனங்களைத் தொகையிட, யோவாபும் இராணுவத்தலைவரும் ராஜாவைவிட்டு புறப்பட்டுப்போய்,]]></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யோர்தானைக் கடந்து, காத் என்னும் ஆறுகளின் நடுவே இருக்கிற பட்டணத்திற்கு வலதுபுறமான ஆரோவேரிலும் யாசேரிடத்திலும் பாளயமிறங்கி,]]></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யோர்தானைக் கடந்து, காத் என்னும் ஆறுகளின் நடுவே இருக்கிற பட்டணத்திற்கு வலதுபுறமான ஆரோவேரிலும் யாசேரிடத்திலும் பாளயமிறங்கி,]]></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யிருந்து கீலேயாத்திற்கும் தாதீம்ஒத்சிக்கும் போய், அங்கேயிருந்து தாண்யானுக்கும், சீதோனின் சுற்றுப்புறங்களுக்கும் போய்,]]></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யிருந்து கீலேயாத்திற்கும் தாதீம்ஒத்சிக்கும் போய், அங்கேயிருந்து தாண்யானுக்கும், சீதோனின் சுற்றுப்புறங்களுக்கும் போய்,]]></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ற்பாடு தீரு என்னும் கோட்டைக்கும் ஏவியர் கானானியருடைய சகல பட்டணங்களுக்கும் போய், அங்கேயிருந்து யூதாவின் தென்புறமான பெயெர்செபாவுக்குப் போய்,]]></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ற்பாடு தீரு என்னும் கோட்டைக்கும் ஏவியர் கானானியருடைய சகல பட்டணங்களுக்கும் போய், அங்கேயிருந்து யூதாவின் தென்புறமான பெயெர்செபாவுக்குப் போய்,]]></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டி தேசமெங்கும் சுற்றித்திரிந்து, ஒன்பது மாதமும் இருபதுநாளும் ஆனபிற்பாடு எருசலேமுக்கு வந்தா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வாப் ஜனத்தை இலக்கம்பார்த்த தொகையை ராஜாவுக்குக் கொடுத்தான்; இஸ்ரவேலிலே பட்டயம் உருவத்தக்க யுத்த சேவகர் எட்டுலட்சம்பேர் இருந்தார்கள்; யூதா மனுஷர் ஐந்து லட்சம் பேர் இருந்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வாப் ஜனத்தை இலக்கம்பார்த்த தொகையை ராஜாவுக்குக் கொடுத்தான்; இஸ்ரவேலிலே பட்டயம் உருவத்தக்க யுத்த சேவகர் எட்டுலட்சம்பேர் இருந்தார்கள்; யூதா மனுஷர் ஐந்து லட்சம் பேர் இருந்தா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வாப் ஜனத்தை இலக்கம்பார்த்த தொகையை ராஜாவுக்குக் கொடுத்தான்; இஸ்ரவேலிலே பட்டயம் உருவத்தக்க யுத்த சேவகர் எட்டுலட்சம்பேர் இருந்தார்கள்; யூதா மனுஷர் ஐந்து லட்சம் பேர் இருந்தா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வ்விதமாய் ஜனங்களை எண்ணின பின்பு, ராஜாவின் இருதயம் அவனை வாதித்தது; அப்பொழுது தாவீது கர்த்தரை நோக்கி: நான் இப்படிச் செய்ததினாலே பெரிய பாவஞ்செய்தேன்; இப்போதும் ஆண்டவரே, உமது அடியானின் அக்கிரமத்தை நீக்கிவிடும், நான் மகாபுத்தியீனமாய்ச் செய்தேன்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வ்விதமாய் ஜனங்களை எண்ணின பின்பு, ராஜாவின் இருதயம் அவனை வாதித்தது; அப்பொழுது தாவீது கர்த்தரை நோக்கி: நான் இப்படிச் செய்ததினாலே பெரிய பாவஞ்செய்தேன்; இப்போதும் ஆண்டவரே, உமது அடியானின் அக்கிரமத்தை நீக்கிவிடும், நான் மகாபுத்தியீனமாய்ச் செய்தேன்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தாவீது காலமே எழுந்திருந்தபோது, தாவீதின் ஞானதிருஷ்டிக்காரனாகிய காத் என்னும் தீர்க்கதரிசிக்குக் கர்த்தருடைய வார்த்தை உண்டாகிச் சொன்ன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 தாவீதினிடத்தில் போய், மூன்றுகாரியங்களை உனக்கு முன்பாக வைக்கிறேன்; அவைகளில் ஒரு காரியத்தைத் தெரிந்துகொள், அதை நான் உனக்குச்செய்வேன் என்று கர்த்தர் உரைக்கிறார் என்று சொல் என்றா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 தாவீதினிடத்தில் போய், மூன்றுகாரியங்களை உனக்கு முன்பாக வைக்கிறேன்; அவைகளில் ஒரு காரியத்தைத் தெரிந்துகொள், அதை நான் உனக்குச்செய்வேன் என்று கர்த்தர் உரைக்கிறார் என்று சொல் என்றா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டியே காத் தாவீதினிடத்தில் வந்து, அவனை நோக்கி: உம்முடைய தேசத்திலே ஏழு வருஷம் பஞ்சம் வரவேண்டுமோ, அல்லது மூன்றுமாதம் உம்முடைய சத்துருக்கள் உம்மைப் பின்தொடர, நீர் அவர்களுக்கு முன்பாக ஓடிப்போகவேண்டுமோ? அல்லது உம்முடைய தேசத்திலே மூன்றுநாள் கொள்ளைநோய் உண்டாகவேண்டுமோ? இப்போதும் என்னை அனுப்பினவருக்கு நான் என்ன மறு உத்தரவு கொண்டுபோகவேண்டும் என்பதை நீர் யோசித்துப்பாரும் என்று சொன்னா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டியே காத் தாவீதினிடத்தில் வந்து, அவனை நோக்கி: உம்முடைய தேசத்திலே ஏழு வருஷம் பஞ்சம் வரவேண்டுமோ, அல்லது மூன்றுமாதம் உம்முடைய சத்துருக்கள் உம்மைப் பின்தொடர, நீர் அவர்களுக்கு முன்பாக ஓடிப்போகவேண்டுமோ? அல்லது உம்முடைய தேசத்திலே மூன்றுநாள் கொள்ளைநோய் உண்டாகவேண்டுமோ? இப்போதும் என்னை அனுப்பினவருக்கு நான் என்ன மறு உத்தரவு கொண்டுபோகவேண்டும் என்பதை நீர் யோசித்துப்பாரும் என்று சொன்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டியே காத் தாவீதினிடத்தில் வந்து, அவனை நோக்கி: உம்முடைய தேசத்திலே ஏழு வருஷம் பஞ்சம் வரவேண்டுமோ, அல்லது மூன்றுமாதம் உம்முடைய சத்துருக்கள் உம்மைப் பின்தொடர, நீர் அவர்களுக்கு முன்பாக ஓடிப்போகவேண்டுமோ? அல்லது உம்முடைய தேசத்திலே மூன்றுநாள் கொள்ளைநோய் உண்டாகவேண்டுமோ? இப்போதும் என்னை அனுப்பினவருக்கு நான் என்ன மறு உத்தரவு கொண்டுபோகவேண்டும் என்பதை நீர் யோசித்துப்பாரும் என்று சொன்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டியே காத் தாவீதினிடத்தில் வந்து, அவனை நோக்கி: உம்முடைய தேசத்திலே ஏழு வருஷம் பஞ்சம் வரவேண்டுமோ, அல்லது மூன்றுமாதம் உம்முடைய சத்துருக்கள் உம்மைப் பின்தொடர, நீர் அவர்களுக்கு முன்பாக ஓடிப்போகவேண்டுமோ? அல்லது உம்முடைய தேசத்திலே மூன்றுநாள் கொள்ளைநோய் உண்டாகவேண்டுமோ? இப்போதும் என்னை அனுப்பினவருக்கு நான் என்ன மறு உத்தரவு கொண்டுபோகவேண்டும் என்பதை நீர் யோசித்துப்பாரும் என்று சொன்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தாவீது கர்த்தரை நோக்கி: கொடிய இடுக்கணில் அகப்பட்டிருக்கிறேன், இப்போது நாம் கர்த்தருடைய கையிலே விழுவோமாக; அவருடைய இரக்கங்கள் மகா பெரியது; மனுஷர் கையிலே விழாதிருப்பேனாக என்றா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தாவீது கர்த்தரை நோக்கி: கொடிய இடுக்கணில் அகப்பட்டிருக்கிறேன், இப்போது நாம் கர்த்தருடைய கையிலே விழுவோமாக; அவருடைய இரக்கங்கள் மகா பெரியது; மனுஷர் கையிலே விழாதிருப்பேனாக என்றா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கர்த்தர் இஸ்ரவேலிலே அன்று காலமே தொடங்கி குறித்தகாலம்வரைக்கும் கொள்ளைநோயை வரப்பண்ணினார்; அதினால் தாண்முதல் பெயெர்செபாமட்டுமுள்ள ஜனங்களில் எழுபதினாயிரம்பேர் செத்துப்போனா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கர்த்தர் இஸ்ரவேலிலே அன்று காலமே தொடங்கி குறித்தகாலம்வரைக்கும் கொள்ளைநோயை வரப்பண்ணினார்; அதினால் தாண்முதல் பெயெர்செபாமட்டுமுள்ள ஜனங்களில் எழுபதினாயிரம்பேர் செத்துப்போனா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வதூதன் எருசலேமை அழிக்கத்தன் கையை அதின்மேல் நீட்டிபோது, கர்த்தர் அந்தத் தீங்குக்கு மனஸ்தாபப்பட்டு, ஜனங்களைச் சங்கரிக்கிற தூதனை நோக்கி: போதும், இப்போது உன் கையை நிறுத்து என்றார்; அந்த வேளையில் கர்த்தருடைய தூதன் எபூசியனாகியா அர்வனாவின் போரடிக்கிற களத்திற்கு நேரே இருந்தா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வதூதன் எருசலேமை அழிக்கத்தன் கையை அதின்மேல் நீட்டிபோது, கர்த்தர் அந்தத் தீங்குக்கு மனஸ்தாபப்பட்டு, ஜனங்களைச் சங்கரிக்கிற தூதனை நோக்கி: போதும், இப்போது உன் கையை நிறுத்து என்றார்; அந்த வேளையில் கர்த்தருடைய தூதன் எபூசியனாகியா அர்வனாவின் போரடிக்கிற களத்திற்கு நேரே இருந்தா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வதூதன் எருசலேமை அழிக்கத்தன் கையை அதின்மேல் நீட்டிபோது, கர்த்தர் அந்தத் தீங்குக்கு மனஸ்தாபப்பட்டு, ஜனங்களைச் சங்கரிக்கிற தூதனை நோக்கி: போதும், இப்போது உன் கையை நிறுத்து என்றார்; அந்த வேளையில் கர்த்தருடைய தூதன் எபூசியனாகியா அர்வனாவின் போரடிக்கிற களத்திற்கு நேரே இருந்தா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ஜனத்தை உபாதிக்கிற தூதனை தாவீது கண்டபோது, அவன் கர்த்தரை நோக்கி: இதோ, நான்தான் பாவஞ்செய்தேன்; நான்தான் அக்கிரமம்பண்ணினேன்; இந்த ஆடுகள் என்ன செய்தது? உம்முடைய கை எனக்கும் என் தகப்பன் வீட்டுக்கும் விரோதமாயிருப்பதாக என்று விண்ணப்பம்பண்ணி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ஜனத்தை உபாதிக்கிற தூதனை தாவீது கண்டபோது, அவன் கர்த்தரை நோக்கி: இதோ, நான்தான் பாவஞ்செய்தேன்; நான்தான் அக்கிரமம்பண்ணினேன்; இந்த ஆடுகள் என்ன செய்தது? உம்முடைய கை எனக்கும் என் தகப்பன் வீட்டுக்கும் விரோதமாயிருப்பதாக என்று விண்ணப்பம்பண்ணினா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ஜனத்தை உபாதிக்கிற தூதனை தாவீது கண்டபோது, அவன் கர்த்தரை நோக்கி: இதோ, நான்தான் பாவஞ்செய்தேன்; நான்தான் அக்கிரமம்பண்ணினேன்; இந்த ஆடுகள் என்ன செய்தது? உம்முடைய கை எனக்கும் என் தகப்பன் வீட்டுக்கும் விரோதமாயிருப்பதாக என்று விண்ணப்பம்பண்ணினா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ன்றைய தினம் காத் என்பவன் தாவீதினிடத்தில் வந்து, அவனை நோக்கி: நீர் போய், எபூசியனாகிய அர்வனாவின் களத்திலே கர்த்தருக்கு ஒரு பலிபீடத்தை உண்டாக்கும் என்றா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ன்றைய தினம் காத் என்பவன் தாவீதினிடத்தில் வந்து, அவனை நோக்கி: நீர் போய், எபூசியனாகிய அர்வனாவின் களத்திலே கர்த்தருக்கு ஒரு பலிபீடத்தை உண்டாக்கும் என்றா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த்துடைய வார்த்தையின்படியே தாவீது கர்த்தர் கற்பித்த பிரகாரமாகப் போனா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த்துடைய வார்த்தையின்படியே தாவீது கர்த்தர் கற்பித்த பிரகாரமாகப் போனா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ர்வனா ஏறிட்டுப்பார்த்து: ராஜாவும் அவனுடைய ஊழியக்காரரும் தன்னிடத்தில் வருகிறதைக்கண்டு, அர்வனா எதிர்கொண்டுபோய் தரைமட்டும்குனிந்து ராஜாவை வணங்கி,]]></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ர்வனா ஏறிட்டுப்பார்த்து: ராஜாவும் அவனுடைய ஊழியக்காரரும் தன்னிடத்தில் வருகிறதைக்கண்டு, அர்வனா எதிர்கொண்டுபோய் தரைமட்டும்குனிந்து ராஜாவை வணங்கி,]]></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ராஜாவாகிய என் ஆண்டவன் தமது அடியானிடத்தில் வருகிற காரியம் என்ன என்று கேட்டதற்கு, தாவீது: வாதை ஜனத்தைவிட்டு நிறுத்தப்படக் கர்த்தருக்கு ஒரு பலிபீடத்தைக் கட்டும்படிக்கு இந்தக் களத்தை உன் கையிலே கொள்ளவந்தேன் என்றா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ராஜாவாகிய என் ஆண்டவன் தமது அடியானிடத்தில் வருகிற காரியம் என்ன என்று கேட்டதற்கு, தாவீது: வாதை ஜனத்தைவிட்டு நிறுத்தப்படக் கர்த்தருக்கு ஒரு பலிபீடத்தைக் கட்டும்படிக்கு இந்தக் களத்தை உன் கையிலே கொள்ளவந்தேன் என்றா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ர்வனா தாவீதைப் பார்த்து ராஜாவாகிய என் ஆண்டவன் இதை வாங்கிக்கொண்டு, தம்முடைய பார்வைக்கு நலமானபடி பலியிடுவாராக; இதோ, தகனபலிக்கு மாடுகளும் விறகுக்குப் போரடிக்கிற உருளைகளும் மாடுகளின் நுகத்தடிகளும் இங்கே இருக்கிறது என்றுசொல்லி,]]></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ர்வனா தாவீதைப் பார்த்து ராஜாவாகிய என் ஆண்டவன் இதை வாங்கிக்கொண்டு, தம்முடைய பார்வைக்கு நலமானபடி பலியிடுவாராக; இதோ, தகனபலிக்கு மாடுகளும் விறகுக்குப் போரடிக்கிற உருளைகளும் மாடுகளின் நுகத்தடிகளும் இங்கே இருக்கிறது என்றுசொல்லி,]]></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ர்வனா தாவீதைப் பார்த்து ராஜாவாகிய என் ஆண்டவன் இதை வாங்கிக்கொண்டு, தம்முடைய பார்வைக்கு நலமானபடி பலியிடுவாராக; இதோ, தகனபலிக்கு மாடுகளும் விறகுக்குப் போரடிக்கிற உருளைகளும் மாடுகளின் நுகத்தடிகளும் இங்கே இருக்கிறது என்றுசொல்லி,]]></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29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২ শমূয়েল : 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হে রাজা, এইসব আমি আপনাকে দিয়ে দিচ্ছি!” অরৌণা রাজাকে আরও বলল, “প্রভু, আপনার ঈশ্বর, যেন আপ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তি প্রসন্ন হ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কিন্তু রাজা অরৌণাকে বললেন, “না! আমি তোমাকে এই জমির দাম দিয়ে দেব| আমি আমার প্রভু ঈশ্বরকে হোমব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ত্সর্গ করব না যার জন্য আমি কোন অর্থ দিইনি|”তখন দায়ূদ 50 শেকল রূপোর বিনিময়ে সেই ঢেঁকি এবং গরু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নে নি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তারপর দায়ূদ প্রভুর উদ্দেশ্যে সেখানে এক বেদী নির্মাণ করলেন| তিনি তার ওপরে হোমবলি এবং মঙ্গলার্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 উত্সর্গ করলেন| সারা দেশের জন্য দায়ূদের প্রার্থনায প্রভু সাড়া দিলেন| প্রভু সেই মহামারী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ইস্রায়েলে থামিয়ে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প্রভু ইস্রায়েলের বিরুদ্ধে আবার ক্রুদ্ধ হলেন| প্রভু দায়ূদকে ইস্রায়েলীয়দের বিরুদ্ধে প্ররোচি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লেন| দায়ূদ বললেন, “যাও, গিয়ে ইস্রাযেল এবং যিহূদার লোকসংখ্যা গণনা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রাজা দায়ূদ তাঁর সেনাপতি য়োয়াবকে বললেন, “যাও, দান থেকে বের-শেবা পর্য়ন্ত লোকসংখ্যা গণনা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সো| তাহলে আমি জানতে পারব সেখানে কত লোকজন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য়োয়াব রাজাকে বললেন, “ঠিক কত সংখ্য়ক লোক আছে তাতে কিছু এসে যায় না| প্রভু, আপনার ঈশ্বর যেন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0 গুণ বেশী লোকজন আপনাকে দেন| এই ঘটনাগুলি যেন আপনি নিজের চোখে ঘটতে দেখেন| কিন্তু কেন আপনি এই গণ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জ করতে চাই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রাজা দায়ূদ বেশ দৃঢ়তার সঙ্গে তাঁর সেনাপতিদের এবং য়োয়াবকে লোকগণনার হুকুম দিলেন| তখন য়োয়াব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নাপতি রাজার কাছ থেকে চলে গেল এবং লোকগণনার কাজ করতে লা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তারা যর্দন নদী পার হয়ে গেল| অরোযের নামক স্থানে তারা ঘাঁটি গাড়লো| তাদের ঘাঁটি শহরের ডানদি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বস্থিত ছিল| (এই শহরটি যাসেরের পথে যেতে গাদ উপত্যকার মধ্যে অবস্থিত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তারপর তারা পূর্বদিকে গিয়ে তহতীম-হদ্শি দেশের দিকে গিলিয়দে এল| তারপর তারা উত্তরদিকে দান-যান হ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দোন পর্য়ন্ত 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তারা সোর দূর্গেও গিয়েছিল| তারা হিব্বীয় ও কনানীযদের প্রত্যেকটি শহরে গিয়েছিল| দক্ষিণ দিকে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হূদার দক্ষিণস্থ বের্-শেবা পর্য়ন্ত গি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গোটা দেশে যেতে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মাস 20 দিন সময় লেগেছিল| তারা 9 মাস 20 দিন পরে জেরুশালেমে ফিরে এসেছিল| 9 য়োয়াব রাজার হা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কসংখ্যার তালিকা তুলে দিল| তরবারি ব্যবহার করতে পারে এমন লোকর সংখ্যা ইস্রায়েলে ছিল 8,00,000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হূদার লোকসংখ্যা ছিল 5,00,000 জ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লোকসংখ্যা গণনার পর দায়ূদ লজ্জিত হলেন| দায়ূদ প্রভুকে বললেন, “আমি যা করেছি তাতে আমার মস্ত ব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প হয়েছে| হে প্রভু, মিনতি করি, আপনি আমার পাপ ক্ষমা করে দিন| আমি সত্যি বোকার মত কাজ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দায়ূদ যখন সকালে ঘুম থেকে উঠলেন, তখন দায়ূদের ভাববাদী গাদের কাছে প্রভুর বাক্য় নেমে এ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প্রভু গাদকে বললেন, “যাও গিয়ে দায়ূদকে বল, ‘প্রভু এই কথাই বললেন: আমি তোমাকে তিনটি বিষয দিচ্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 পছন্দ কর কোন্টা আমি তোমার প্রতি বরাদ্দ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গাদ দায়ূদের কাছে এসে বলল, “তিনটি বিষযের মধ্যে থেকে একটা বেছে নাও:1. তোমার রাজ্যে সাত বছ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র্ভিক্ষ|2. তোমার শত্রুরা তিন মাস ধরে তোমায় তাড়া করবে|3. তোমার দেশে তিন দিনের মহামারী আসবে|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ষযে চিন্তা করে, তিনটের মধ্যে একটা বিষয বেছে নাও| তোমার কোনটা পছন্দ হল সে সম্পর্কে আমি প্রভুকে বল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 আমাকে তোমার কাছে পাঠিয়ে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দায়ূদ গাদকে বলল, “আমি সত্যিই খুব সমস্যায় পড়েছি| কিন্তু প্রভু সত্যি বড় ক্ষমাশীল| সু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ই আমাদের শাস্তি দিন| আমার শাস্তি যেন লোকদের কাছ থেকে না আ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অতএব প্রভু ইস্রায়েলে একটি মহামারী পাঠালেন| এই মহামারী সকালে শুরু হল এবং মনোনীত সময় পর্য়ন্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চলল| দান থেকে বের্-শেবা পর্য়ন্ত সারা ইস্রায়েলের 70,000 লোক মারা 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দেবদূত জেরুশালেমকে ধ্বংস করার জন্য তাঁর বাহু ওপরে ওঠালেন| ঈশ্বর শাস্তির ব্যাপারে তাঁর ম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র্তন করলেন| যে দূত ধ্বংস করছিলেন, প্রভু তাঁকে বললেন, “অনেক হয়েছে| তোমাদের হাত গুটিযে নাও|” সে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য় তাঁরা যিবূষীয় অরৌনার খামারের কাছে 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যে দূত লোকদের হত্যা করছিল দায়ূদ তাকে দেখলেন| দায়ূদ প্রভুর সঙ্গে কথা বললেন| দায়ূদ বললেন, “আ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প করেছি| আমি গর্হিত কাজ করেছি| আমি ওদের যা করতে বলেছি এই সব লোক তাই করেছে| তারা বাধ্য মেষের ম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য় অনুসরণ করেছে| তারা কোন ভুল করে নি| দয়া করে আপনার শাস্তি আমাকে এবং আমার পিতার পরিবারকে 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সেই দিন গাদ দায়ূদের কাছে এল| গাদ দায়ূদকে বলল, “যাও, যিবূষীয় অরৌণার শস্য মাড়ানোর জমিতে প্রভু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য একটি বেদী তৈরী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যেমন গাদ তাকে বলল সেইমত দায়ূদ করল| প্রভু যা চান দায়ূদ ঠিক তাই করল| দায়ূদ অরৌণার সঙ্গে দে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তে গে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অরৌণা দেখল যে রাজা দায়ূদ এবং তাঁর আধিকারিকরা তার সঙ্গে দেখা করতে আসছে| অরৌণা বাইরে বেরি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য়ে মাথা নত করে প্রণাম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অরৌণা বলল, “আমার গুরু এবং রাজা কেন আমার কাছে এসেছেন?”দায়ূদ উত্তর দিলেন, “আমি তোমার কাছ 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খামার বাড়ীটি কিনতে এসেছি| তারপর আমি প্রভুর জন্য একটা বেদী বানাব| তাহলে এই মহামারী বন্ধ হয়ে যা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অরৌণা দায়ূদকে বলল, “হে আমার গুরু এবং রাজা, ঈশ্বরের উদ্দেশ্যে উত্সর্গ হিসেবে আপনি যা খুশী তা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তে পারেন| এখানে হোমবলির জন্য কিছু গরু এবং কাঠের জন্য এই ধান ঝাড়াইযের পাটাতন এবং বাঁকগুলোও 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চ্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24]]></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2026-10-20T06:11:17Z</dcterms:created>
  <dcterms:modified xsi:type="dcterms:W3CDTF">2026-10-20T06:11:17Z</dcterms:modified>
  <dc:title>২ শমূয়েল : 24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