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த்து, அவருடைய நாமத்தைப் பிரஸ்தாபமாக்குங்கள், அவருடைய செய்கைகளை ஜனங்களுக்குள்ளே பிரசித்தப்படுத்த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ைப் பாடி அவரைக் கீர்த்தனம்பண்ணுங்கள், அவருடைய அதிசயங்களையெல்லாம் தியானித்துப் பேச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பரிசுத்த நாமத்தைக் குறித்து மேன்மைபாராட்டுங்கள்; கர்த்தரைத் தேடுகிறவர்களின் இருதயம் மகிழ்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ையும் அவர் வல்லமையையும் நாடுங்கள்; அவர் சமுகத்தை நித்தமும் தேட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சனாகிய ஆபிரகாமின் சந்ததியே! அவரால் தெரிந்துகொள்ளப்பட்டவர்களாகிய யாக்கோபின் புத்திரரே!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ெய்த அதிசயங்களையும் அவருடைய அற்புதங்களையும், அவர் வாக்கின் நியாயத்தீர்ப்புகளையும் நினைவுகூ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ே நம்முடைய தேவனாகிய கர்த்தர், அவருடைய நியாயத்தீர்ப்புகள் பூமியெங்கும் விளங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யிரந்தலைமுறைக்கென்று அவர் கட்டளையிட்ட வாக்கையும், ஆபிரகாமோடே அவர் பண்ணின உடன்படிக்கைய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ஈசாக்குக்கு இட்ட ஆணையையும் என்றென்றைக்கும் நினைத்த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யாக்கோபுக்குப் பிரமாணமாகவும், இஸ்ரவேலுக்கு நித்திய உடன்படிக்கையாகவும் உறுதிப்படுத்த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யாக்கோபுக்குப் பிரமாணமாகவும், இஸ்ரவேலுக்கு நித்திய உடன்படிக்கையாகவும் உறுதிப்படுத்தி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சுதந்தரபாகமான கானான் தேசத்தை உனக்குத் தருவே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் அவர்கள் கொஞ்சத் தொகைக்குட்பட்ட சொற்ப ஜனங்களும் பரதேசிகளுமா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ஒரு ஜனத்தைவிட்டு மறு ஜனத்தண்டைக்கும், ஒரு ராஜ்யத்தைவிட்டு மறு தேசத்தாரண்டைக்கும் 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ஒடுக்கும்படி ஒருவருக்கும் இடங்கொடாமல், அவர்கள்நிமித்தம் ராஜாக்களைக் கடிந்து கொண்ட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பிஷேகம்பண்ணினவர்களை நீங்கள் தொடாமலும், என்னுடைய ராஜாக்களுக்குத் தீங்கு செய்யாமலும் இருங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ேசத்திலே பஞ்சத்தை வருவித்து, ஆகாரமென்னும் ஆதரவு கோலை முற்றிலும் முறி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 முன்னாலே ஒரு புருஷனை அனுப்பினார்; யோசேப்பு சிறையாக விற்கப்ப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ால்களை விலங்குபோட்டு ஒடுக்கினார்கள், அவன் பிராணன் இரும்பில் அடைபட்ட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சொன்ன வார்த்தை நிறைவேறுமளவும் அவருடைய வசனம் அவனைப் புடமி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 ஆள் அனுப்பி, அவனைக் கட்டவிழ்க்கச்சொன்னான்; ஜனங்களின் அதிபதி அவனை விடுதலைபண்ண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பிரபுக்களை அவன் மனதின்படி கட்டவும், தன் மூப்பர்களை ஞானிகளாக்கவ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த் தன் வீட்டுக்கு ஆண்டவனும், தன் ஆஸ்திக்கெல்லாம் அதிபதியுமாக்க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ஸ்ரவேல் எகிப்திற்கு வந்தான்; யாக்கோபு காமின் தேசத்திலே பரதேசிய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தம்முடைய ஜனங்களை மிகவும் பலுகப்பண்ணி, அவர்களுடைய சத்துருக்களைப்பார்க்கிலும் அவர்களைப் பலவான்களாக்க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ம்முடைய ஜனங்களைப் பகைக்கவும், தம்முடைய ஊழியக்காரரை வஞ்சனையாய் நடத்தவும், அவர்களுடைய இருதயத்தை மாற்ற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ம்முடைய ஜனங்களைப் பகைக்கவும், தம்முடைய ஊழியக்காரரை வஞ்சனையாய் நடத்தவும், அவர்களுடைய இருதயத்தை மாற்ற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ம்முடைய தாசனாகிய மோசேயையும் தாம் தெரிந்துகொண்ட ஆரோனையும் அனுப்ப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ம்முடைய தாசனாகிய மோசேயையும் தாம் தெரிந்துகொண்ட ஆரோனையும் அனுப்ப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அவர்களுக்குள் அவருடைய அடையாளங்களையும், காமின் தேசத்திலே அற்புதங்களையும் செய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இருளை அனுப்பி அந்தகாரத்தை உண்டாக்கினார்; அவருடைய வார்த்தைகளை எதிர்ப்பார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தண்ணீர்களை இரத்தமாக மாற்றி, அவர்களுடைய மச்சங்களைச் சாகப்பண்ணி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தேசம் தவளைகளைத் திரளாய்ப் பிறப்பித்தது; அவர்களுடைய ராஜாக்களின் அறைவீடுகளிலும் அவைகள் வ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கட்டளையிட, அவர்களுடைய எல்லைகளில் எங்கும் வண்டுகளும் பேன்களும் வ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மழைகளைக் கல்மழையாக்கி, அவர்களுடைய தேசத்திலே ஜுவாலிக்கிற அக்கினியை வரப்பண்ண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டைய திராட்சச் செடிகளையும் அத்திமரங்களையும் அழித்து, அவர்களுடைய எல்லைகளிலுள்ள மரங்களையும் முறித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டைய திராட்சச் செடிகளையும் அத்திமரங்களையும் அழித்து, அவர்களுடைய எல்லைகளிலுள்ள மரங்களையும் முறித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கட்டளையிட, எண்ணிமுடியாத வெட்டுக்கிளிகளும் பச்சைப்புழுக்களும் வ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ுடைய தேசத்திலுள்ள சகல பூண்டுகளையும் அரித்து, அவர்களுடைய நிலத்தின் கனியைத் தின்றுபோ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தேசத்திலே தலைச்சன்கள் அனைத்தையும், அவர்களுடைய பெலனில் முதற்பெலனான யாவரையும் சங்கரி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களை வெள்ளியோடும் பொன்னோடும் புறப்படப்பண்ணினார்; அவர்கள் கோத்திரங்களில் பலவீனப்பட்டவன் ஒருவனும் இருந்த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களை வெள்ளியோடும் பொன்னோடும் புறப்படப்பண்ணினார்; அவர்கள் கோத்திரங்களில் பலவீனப்பட்டவன் ஒருவனும் இருந்த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கிப்தியர் அவர்களுக்குப் பயந்ததினால் அவர்கள் புறப்பட்டபோது மகிழ்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மேகத்தை மறைவுக்காக விரித்து, இரவை வெளிச்சமாக்குகிறதற்காக அக்கினியையும் தந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ேட்டார்கள், அவர் காடைகளை வரப்பண்ணினார்; வான அப்பத்தினாலும் அவர்களைத் திருப்தியாக்க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ன்மலையைத் திறந்தார், தண்ணீர்கள் புறப்பட்டு வறண்ட வெளிகளில் ஆறாய் ஓட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 தம்முடைய பரிசுத்த வாக்குத்தத்தத்தையும், தம்முடைய தாசனாகிய ஆபிரகாமையும் நினை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ம்முடைய ஜனத்தைக் களிப்போடும் தாம் தெரிந்துகொண்டவர்களைக் கெம்பீர சத்தத்தோடும் புறப்படப்பண்ண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மது கட்டளைகளைக் காத்து நடக்கும்படிக்கும், தமது நியாயப்பிரமாணங்களைக் கைக்கொள்ளும்படிக்க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ுப் புறஜாதிகளுடைய தேசங்களைக் கொடுத்தார்; அந்நிய ஜனங்களுடைய பிரயாசத்தின்பலனைச் சுதந்தரித்துக்கொண்டார்கள். அல்லேலூயா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ுப் புறஜாதிகளுடைய தேசங்களைக் கொடுத்தார்; அந்நிய ஜனங்களுடைய பிரயாசத்தின்பலனைச் சுதந்தரித்துக்கொண்டார்கள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ો આભાર માનો, તેના નામની સ્તુતિ કરો. તેમનાં કૃત્યો લોકોમંા પ્રસિદ્ધ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 સમક્ષ ગાઓ, તેનાં સ્તોત્ર ગાઓ; તેમનાં સર્વ ચમત્કારોનું મનન કરો અને સૌને તે જણ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યહોવાનાં પવિત્ર નામનું અભિમાન કરો; યહોવાની આરાધના કરનારાઓ આનંદ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ને તથા તેના સાર્મથ્યને શોધો; સદા- સર્વદા તમે તેના મુખને શો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ણે જે આશ્ચર્યકારક કમોર્ કર્યા છે તે તથા તેનાં ચમત્કરો અને તેનાં ન્યાયચુકાદા યાદ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લોકો દેવના સેવક ઇબ્રાહિમના વંશજો છો, તમે યાકૂબના વંશજો છો. અને તમે યહોવાની પસંદગીના લોક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આપણા દેવ યહોવા છે; તેમના સાચાં નિર્ણયો સમગ્ર પૃથ્વીમાં પ્રસિદ્ધ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પોતાનો કરાર સર્વદા યાદ રાખે છે; અને હજાર પેઢીઓને આપેલું વચન પા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ટલે કરાર તેમણે ઇબ્રાહિમ સાથે કરેલો; અને તેમણે ઇસહાક પ્રત્યેની પ્રતિજ્ઞા લીધેલ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મણે યાકૂબ માટેના નિયમ તરીકે, તેનું સ્થાપન કર્યું, અને તેમણે ઇસ્રાએલ માટે સર્વકાળનો કર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મણે કહ્યું, “આ કનાન દેશ હું તમને આપીશ; અને તે સર્વદા તમારું પોતાનું વતન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્યારે યહોવાએ આ કહ્યું તેઓ અલ્પ સંખ્યામાં હતાં તેઓ કનાન દેશમાં ફકત પ્રવાસીઓ તરીકે જ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ઓ એક દેશથી બીજે દેશ અને એક રાજ્યમાંથી બીજા રાજ્યમાં ફર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મણે તેઓ પર કોઇને દુર્વ્યવહાર કરવા દીધો નહિ; દેવે રાજાઓને તેમને ઇજા નહિ કરવાની ચેતવણી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ેવ કહે છે, “તેમણે ચેતવણી આપી; મારા અભિષિકતોને રંજાડશો નહિ; અને મારા પ્રબોધકોને તકલીફ આપ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મણે કનાનની ભૂમિમાં દુકાળ આવવા દીધો; અને અન્નનો આધાર તેમણે તોડી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તેમણે તેઓની પહેલાં યૂસફને મિસર મોકલ્યો, અને તેને ગુલામ તરીકે વેચ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બંદીખાનામાં તેઓએ તેના પગોએ સાંકળો બાંધી, અને તેઓએ લોખંડનો પટ્ટો તેના ગળે બાંધ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હોવાના શબ્દે પૂરવાર કર્યુ કે તે યૂસફ સાચો હતો ત્યાં સુધી યૂસફ જેલમાં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રાજાએ માણસો મોકલીને તેને છોડાવ્યો; અને લોકોના અધિપતિઓએ તેનો છુટકાર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રાજાએ યૂસફને તેના મહેલનો તેમજ તેની સર્વ મિલકતનો વહીવટ સોં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ને યૂસફે રાજાના અમલદારોને સૂચનાઓ આપી વૃદ્ધ નેતાઓને સમજ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યાકૂબ મિસરમાં આવ્યો; અને ત્યાં હામનાં દેશમાં પોતાના પુત્રોની સાથે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દેવે તેમની વૃદ્ધિ કરી, અને તેમના દુશ્મનો કરતાં વધારે બળવાન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ેવે મિસરવાસીઓને ઇસ્રાએલીઓ વિરુદ્ધ કર્યા; અને મિસરવાસીઓએ તેનો ધિક્કાર કર્યો અને તેઓને ગુ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ણ યહોવાએ પોતાના સેવક મૂસાને તેના પ્રતિનિધિ તરીકે મોકલ્યો અને તેની સાથે તેમણે યાજક તરીકે પસ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લા હારુનને મોક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દેવે તેમને હામની ભૂમિ પર મોકલ્યા; ભયાવહ ચમત્કાર કર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દેવે પૃથ્વી પર ખૂબ ગાઢ અંધકાર મોકલ્યો, છતાંય મિસરવાસીઓએ તેમને ધ્યાનથી સાંભળ્યાં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ને તેમણે તેમના દેશનાં સમગ્ર પાણીને લોહીમાં ફેરવી દીધું; અને સર્વ માછલાં મારી નાં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 દેશ પર અસંખ્ય દેડકા ચઢી આવ્યાં; તે રાજાનાં ખાનગી ઓરડામાં ઘૂસી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યહોવાએ આદેશ આપ્યો, અને જૂ’ઓ મિસરમાં એક છેડાથી બીજા છેડા સુધી ફેલાઇ ગ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ણે વરસાદને બદલે કરા મોકલ્યા; અને વીજળીની સાથે ઘસી ગયા અગ્ન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મણે તેઓના દ્રાક્ષવેલાઓ તથા અંજીરીના ઝાડોનો નાશ કર્યો. અને તેમની આખી સરહદો પરનાં બધાં વૃક્ષ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ડી પાડ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ઓ બોલ્યા; અને ત્યાં અગણિત તીતીઘોડા તથા તીડો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ેઓ તેઓના દેશની સર્વ વનસ્પતિ ખાઇ ગયાં; અને જમીનનાં બધાં ફળ ભક્ષ કરી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ઓનાં દેશમાંના સર્વ પ્રથમજનિતને મારી નાખ્યા, દેવેે તેમના બધા સૌથી મોટા પુત્રોને માર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ઓ તેમના લોકોને, તેમના સોના ચાંદી સાથે, સુરક્ષિત રીતે પાછા લઇ આવ્યાં અને તેઓમાંથી કોઇ નિર્બળ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ઓ ગયાં ત્યારે મિસરવાસી આનંદ પામ્યાં; કારણકે તેઓ તેમનાથી ત્રાસ પામ્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યહોવાએ મેઘસ્તંભથી તેઓ પર છાયા કરી; અને રાત્રે પ્રકાશ માટે અગ્નિસ્તંભ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જ્યારે તેઓએ માંગ્યુ ત્યારે લાવરીઓે લાવ્યાં; અને આકાશમાંની માન્ના રૂપે રોટલીઓથી તૃપ્ત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ેમણે ખડક તોડ્યો એટલે ત્યાં પાણી નીકળ્યું; જે નદી થઇને સૂકી ભૂમિમાં વહેવા લાગ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ેમણે પોતાના સેવક ઇબ્રાહિમને આપેલા પોતાના વચનનું સ્મરણ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ેઓ પોતાના લોકોને, પોતાના પસંદ કરેલાઓને, ખુશીથી પાછા લઇ આ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મણે તેઓને પરદેશીઓની ભૂમિ આપી; અને તે અન્ય લોકોએ બનાવેલી વસ્તુઓ તેમને વારસારૂપે મળ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તેઓ ભરોસો કરે અને તેનાં વિધિઓનું પાલન કરે અને તેના માગોર્ને અનુસરે તેથી યહોવાએ આ કર્ય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લેલૂય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2026-10-21T08:50:01Z</dcterms:created>
  <dcterms:modified xsi:type="dcterms:W3CDTF">2026-10-21T08:50:01Z</dcterms:modified>
  <dc:title>ગીતશાસ્ત્ર : 105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